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8" r:id="rId3"/>
    <p:sldId id="270" r:id="rId4"/>
    <p:sldId id="271" r:id="rId5"/>
    <p:sldId id="279" r:id="rId6"/>
    <p:sldId id="280" r:id="rId7"/>
    <p:sldId id="281" r:id="rId8"/>
    <p:sldId id="282" r:id="rId9"/>
    <p:sldId id="272" r:id="rId10"/>
    <p:sldId id="274" r:id="rId11"/>
    <p:sldId id="258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3735"/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65424" autoAdjust="0"/>
  </p:normalViewPr>
  <p:slideViewPr>
    <p:cSldViewPr>
      <p:cViewPr>
        <p:scale>
          <a:sx n="70" d="100"/>
          <a:sy n="70" d="100"/>
        </p:scale>
        <p:origin x="-1386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115616" y="6367154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2000" b="1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53814"/>
            <a:ext cx="3311194" cy="1138803"/>
          </a:xfrm>
          <a:prstGeom prst="rect">
            <a:avLst/>
          </a:prstGeom>
        </p:spPr>
      </p:pic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10521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título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364502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subtítulo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457200" y="1268759"/>
            <a:ext cx="8219256" cy="450000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189" y="5949280"/>
            <a:ext cx="2642201" cy="90872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>
              <a:defRPr sz="2800" b="1" cap="small" baseline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12"/>
            <a:ext cx="9144000" cy="71989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86318" y="2276872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86318" y="3213224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e-mail</a:t>
            </a:r>
            <a:endParaRPr lang="pt-BR" dirty="0"/>
          </a:p>
        </p:txBody>
      </p:sp>
      <p:sp>
        <p:nvSpPr>
          <p:cNvPr id="15" name="CaixaDeTexto 14"/>
          <p:cNvSpPr txBox="1"/>
          <p:nvPr userDrawn="1"/>
        </p:nvSpPr>
        <p:spPr>
          <a:xfrm>
            <a:off x="3019254" y="4077072"/>
            <a:ext cx="3240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86319" y="2780928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>
            <a:off x="2133" y="0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085184"/>
            <a:ext cx="3837556" cy="1319833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555439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696" y="2852936"/>
            <a:ext cx="6696744" cy="1043868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VOCÊ É RESPONSÁVEL PELO LIXO QUE PRODUZ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1656185"/>
          </a:xfrm>
        </p:spPr>
        <p:txBody>
          <a:bodyPr/>
          <a:lstStyle/>
          <a:p>
            <a:pPr marL="0" indent="0" algn="ctr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t-BR" dirty="0" smtClean="0">
                <a:solidFill>
                  <a:schemeClr val="tx1"/>
                </a:solidFill>
              </a:rPr>
              <a:t>O </a:t>
            </a:r>
            <a:r>
              <a:rPr lang="pt-BR" dirty="0">
                <a:solidFill>
                  <a:schemeClr val="tx1"/>
                </a:solidFill>
              </a:rPr>
              <a:t>lixo é reflexo do seu consumo. </a:t>
            </a:r>
          </a:p>
          <a:p>
            <a:pPr marL="0" indent="0" algn="ctr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t-BR" dirty="0" smtClean="0">
                <a:solidFill>
                  <a:schemeClr val="tx1"/>
                </a:solidFill>
              </a:rPr>
              <a:t>Pense </a:t>
            </a:r>
            <a:r>
              <a:rPr lang="pt-BR" dirty="0">
                <a:solidFill>
                  <a:schemeClr val="tx1"/>
                </a:solidFill>
              </a:rPr>
              <a:t>Nisso!</a:t>
            </a:r>
          </a:p>
          <a:p>
            <a:pPr algn="just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026" name="Picture 2" descr="D:\Usuários\tdalmagro.place\Desktop\lixo-mundo-salvar-plane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3068960"/>
            <a:ext cx="3273091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cap="small" dirty="0" smtClean="0"/>
              <a:t>Taline Dalmagro</a:t>
            </a:r>
            <a:endParaRPr lang="pt-BR" cap="small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tdalmagro</a:t>
            </a:r>
            <a:r>
              <a:rPr lang="pt-BR" dirty="0" smtClean="0">
                <a:solidFill>
                  <a:schemeClr val="tx1"/>
                </a:solidFill>
              </a:rPr>
              <a:t>@place.com.br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99 8126-2243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176464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O conceito de lixo é de qualquer material considerado sem valor, inútil, gerado pela atividade humana, e que precisa ser descartado.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Na maioria das vezes esse descarte acontece sem que o morador se preocupe em dar uma correta disposição.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Isto se deve ao fato das pessoas não se sentirem responsáveis pelo lixo que produzem, diferente das Indústrias que são responsabilizadas.</a:t>
            </a:r>
          </a:p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755576" y="1124744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Você sabia que seu lixo mostra quem você é?</a:t>
            </a:r>
            <a:endParaRPr lang="pt-B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124745"/>
            <a:ext cx="8219256" cy="4968552"/>
          </a:xfrm>
        </p:spPr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rgbClr val="C00000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Quem </a:t>
            </a:r>
            <a:r>
              <a:rPr lang="pt-BR" dirty="0">
                <a:solidFill>
                  <a:schemeClr val="tx1"/>
                </a:solidFill>
              </a:rPr>
              <a:t>nunca viu alguém jogando das janelas de carros, ônibus, ou mesmo a pé, lixo no chão? Infelizmente são cenas corriqueiras em nossa cidade. Será que estas pessoas têm noção da </a:t>
            </a:r>
            <a:r>
              <a:rPr lang="pt-BR" dirty="0" smtClean="0">
                <a:solidFill>
                  <a:schemeClr val="tx1"/>
                </a:solidFill>
              </a:rPr>
              <a:t>consequência </a:t>
            </a:r>
            <a:r>
              <a:rPr lang="pt-BR" dirty="0">
                <a:solidFill>
                  <a:schemeClr val="tx1"/>
                </a:solidFill>
              </a:rPr>
              <a:t>de seus atos, como: enchentes, proliferação de animais e doenças, mau cheiro, sujeira???</a:t>
            </a:r>
          </a:p>
          <a:p>
            <a:pPr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573016"/>
            <a:ext cx="3095625" cy="251936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765E00"/>
                    </a:gs>
                    <a:gs pos="50000">
                      <a:srgbClr val="FFCC00"/>
                    </a:gs>
                    <a:gs pos="100000">
                      <a:srgbClr val="765E00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836712"/>
            <a:ext cx="8219256" cy="4500005"/>
          </a:xfrm>
        </p:spPr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</a:t>
            </a:r>
            <a:endParaRPr lang="pt-BR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algn="just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Você </a:t>
            </a:r>
            <a:r>
              <a:rPr lang="pt-BR" dirty="0">
                <a:solidFill>
                  <a:schemeClr val="tx1"/>
                </a:solidFill>
              </a:rPr>
              <a:t>já notou que através da análise do lixo, pode ver a que classe social pertence, suas marcas prediletas, sua alimentação e sua falta de preocupação com o meio ambiente? No lixo existem provas incontestáveis da nossa vida…….pense bem antes de jogá-las!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55576" y="2276871"/>
            <a:ext cx="7632848" cy="2448273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Cada pessoa produz cerca de 300 quilos de lixo por ano, esse é um problema que exige a reeducação e comprometimento do cidadão. O que acontece com o lixo depois de jogado na lixeira? O que se faz com as toneladas de lixo recolhidos diariamente.</a:t>
            </a:r>
            <a:endParaRPr lang="pt-B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788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Lixão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É o pior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destino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para os resíduos sólidos urbanos. Depositados em terrenos a céu aberto, sem medidas de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proteção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ao meio ambiente.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método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favorece a proliferação de insetos transmissores de doenças, além da poluição do solo e da água pelo Chorume (líquido escuro e mal cheiroso) produzido pela decomposição da matéria orgânica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pt-B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Reciclagem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Trata os resíduos sólidos como matéria-prima. Entre as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vantagens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 método estão a diminuição da quantidade de lixo enviado a aterros, da extração de recursos naturais, do consumo de energia e da poluição. Também contribui para a limpeza da cidade, conscientização ambiental e geração de empregos. Apesar de ser o melhor método, a reciclagem gera resíduos, alguns poluentes.</a:t>
            </a: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/>
            </a:r>
            <a:br>
              <a:rPr lang="pt-BR" i="1" dirty="0" smtClean="0"/>
            </a:br>
            <a:r>
              <a:rPr lang="pt-BR" i="1" dirty="0" smtClean="0"/>
              <a:t>Os </a:t>
            </a:r>
            <a:r>
              <a:rPr lang="pt-BR" i="1" dirty="0"/>
              <a:t>Diversos Destinos do Lixo: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439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752529"/>
          </a:xfrm>
        </p:spPr>
        <p:txBody>
          <a:bodyPr/>
          <a:lstStyle/>
          <a:p>
            <a:pPr algn="just"/>
            <a:r>
              <a:rPr lang="pt-B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Aterro Sanitário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– Método mais avançado da disposição de resíduos no solo.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lixo é colocado em valas forradas com lonas plásticas, compactado várias vezes por um trator e recoberto por uma camada de terra, para evitar a proliferação de insetos.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Os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gases e o chorume são tratados, mas os aterros têm um determinado tempo de vida útil, ao fim do qual devem ser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desativados.</a:t>
            </a:r>
          </a:p>
          <a:p>
            <a:pPr algn="just"/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pt-B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Incineração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A queima em temperatura acima de 900° C é uma das maneiras de tratar alguns resíduos urbanos, como o hospitalar, alimentos estragados e remédios vencidos. 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método reduz a quantidade de lixo aos aterros e gera energia elétrica. Mas o processo produz cinzas tóxicas, que devem ser depositadas em aterros especiais. Também lança gases poluentes na atmosfera, que podem causar doenças graves.</a:t>
            </a: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pt-BR" dirty="0"/>
          </a:p>
        </p:txBody>
      </p:sp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34082"/>
          </a:xfrm>
        </p:spPr>
        <p:txBody>
          <a:bodyPr/>
          <a:lstStyle/>
          <a:p>
            <a:r>
              <a:rPr lang="pt-BR" i="1" dirty="0" smtClean="0"/>
              <a:t/>
            </a:r>
            <a:br>
              <a:rPr lang="pt-BR" i="1" dirty="0" smtClean="0"/>
            </a:br>
            <a:r>
              <a:rPr lang="pt-BR" i="1" dirty="0" smtClean="0"/>
              <a:t>Os </a:t>
            </a:r>
            <a:r>
              <a:rPr lang="pt-BR" i="1" dirty="0"/>
              <a:t>Diversos Destinos do Lixo: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786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65299"/>
            <a:ext cx="8219256" cy="3419885"/>
          </a:xfrm>
        </p:spPr>
        <p:txBody>
          <a:bodyPr/>
          <a:lstStyle/>
          <a:p>
            <a:pPr algn="just"/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Compostagem 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É a forma de tratar os materiais orgânicos descartados.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resíduo 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é decomposto e o produto pode ser misturado à terra. Isso aumenta sua capacidade de reter água, favorecendo o crescimento das plantas.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método diminui o volume do lixo destinado a aterros sanitários, aumentando sua vida útil.</a:t>
            </a:r>
            <a:b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pt-BR" dirty="0"/>
          </a:p>
        </p:txBody>
      </p:sp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34082"/>
          </a:xfrm>
        </p:spPr>
        <p:txBody>
          <a:bodyPr/>
          <a:lstStyle/>
          <a:p>
            <a:r>
              <a:rPr lang="pt-BR" i="1" dirty="0" smtClean="0"/>
              <a:t/>
            </a:r>
            <a:br>
              <a:rPr lang="pt-BR" i="1" dirty="0" smtClean="0"/>
            </a:br>
            <a:r>
              <a:rPr lang="pt-BR" i="1" dirty="0" smtClean="0"/>
              <a:t>Os </a:t>
            </a:r>
            <a:r>
              <a:rPr lang="pt-BR" i="1" dirty="0">
                <a:solidFill>
                  <a:srgbClr val="953735"/>
                </a:solidFill>
              </a:rPr>
              <a:t>Diversos</a:t>
            </a:r>
            <a:r>
              <a:rPr lang="pt-BR" i="1" dirty="0"/>
              <a:t> Destinos do Lixo: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879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752529"/>
          </a:xfrm>
        </p:spPr>
        <p:txBody>
          <a:bodyPr/>
          <a:lstStyle/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Repense </a:t>
            </a:r>
            <a:r>
              <a:rPr lang="pt-BR" sz="2000" dirty="0">
                <a:solidFill>
                  <a:schemeClr val="tx1"/>
                </a:solidFill>
              </a:rPr>
              <a:t>no que se deve consumir e se informe se agride ou não o meio ambiente e a saúde; se tem trabalhos socioambientais, etc.</a:t>
            </a:r>
          </a:p>
          <a:p>
            <a:pPr marL="0" indent="0" algn="just">
              <a:buNone/>
            </a:pPr>
            <a:endParaRPr lang="pt-BR" sz="2000" dirty="0">
              <a:solidFill>
                <a:schemeClr val="tx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Reduza </a:t>
            </a:r>
            <a:r>
              <a:rPr lang="pt-BR" sz="2000" dirty="0">
                <a:solidFill>
                  <a:schemeClr val="tx1"/>
                </a:solidFill>
              </a:rPr>
              <a:t>o seu consumo, compre apenas o necessário.</a:t>
            </a:r>
          </a:p>
          <a:p>
            <a:pPr algn="just"/>
            <a:endParaRPr lang="pt-BR" sz="2000" dirty="0">
              <a:solidFill>
                <a:schemeClr val="tx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Recuse </a:t>
            </a:r>
            <a:r>
              <a:rPr lang="pt-BR" sz="2000" dirty="0">
                <a:solidFill>
                  <a:schemeClr val="tx1"/>
                </a:solidFill>
              </a:rPr>
              <a:t>produtos que não sejam ambientalmente corretos, além de recusar embalagens em excesso, como as sacolas plásticas.</a:t>
            </a:r>
          </a:p>
          <a:p>
            <a:pPr algn="just"/>
            <a:endParaRPr lang="pt-BR" sz="2000" dirty="0">
              <a:solidFill>
                <a:schemeClr val="tx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Reutilize </a:t>
            </a:r>
            <a:r>
              <a:rPr lang="pt-BR" sz="2000" dirty="0">
                <a:solidFill>
                  <a:schemeClr val="tx1"/>
                </a:solidFill>
              </a:rPr>
              <a:t>embalagens, produtos que ainda sirvam para artesanatos e outros fins. Ou doe para outras pessoas e para ONGs. Lembre-se: sempre existirá alguém que o utilizará.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Recicle</a:t>
            </a:r>
            <a:r>
              <a:rPr lang="pt-BR" sz="2000" dirty="0">
                <a:solidFill>
                  <a:schemeClr val="tx1"/>
                </a:solidFill>
              </a:rPr>
              <a:t>, ou melhor, faça a coleta seletiva e permita que indústrias reciclem.</a:t>
            </a:r>
            <a:endParaRPr lang="pt-BR" sz="2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33265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9537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Como um cidadão consciente, acrescente em sua vida os 5 </a:t>
            </a:r>
            <a:r>
              <a:rPr lang="pt-BR" b="1" dirty="0" err="1">
                <a:solidFill>
                  <a:srgbClr val="9537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Rs</a:t>
            </a:r>
            <a:r>
              <a:rPr lang="pt-BR" b="1" dirty="0">
                <a:solidFill>
                  <a:srgbClr val="9537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do </a:t>
            </a:r>
            <a:r>
              <a:rPr lang="pt-BR" b="1" dirty="0" smtClean="0">
                <a:solidFill>
                  <a:srgbClr val="9537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lixo.</a:t>
            </a:r>
            <a:endParaRPr lang="pt-BR" b="1" dirty="0">
              <a:solidFill>
                <a:srgbClr val="9537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EXO_006.2.r.01 - Apresentacao_Interna (2)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ANEXO_006.2.r.01 - Apresentacao_Interna (2)</Template>
  <TotalTime>161</TotalTime>
  <Words>474</Words>
  <Application>Microsoft Office PowerPoint</Application>
  <PresentationFormat>Apresentação na tela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ANEXO_006.2.r.01 - Apresentacao_Interna (2)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Os Diversos Destinos do Lixo: </vt:lpstr>
      <vt:lpstr> Os Diversos Destinos do Lixo: </vt:lpstr>
      <vt:lpstr> Os Diversos Destinos do Lixo: 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Murilo Cesar Spina</dc:creator>
  <cp:lastModifiedBy>deployment</cp:lastModifiedBy>
  <cp:revision>22</cp:revision>
  <dcterms:created xsi:type="dcterms:W3CDTF">2011-10-21T16:47:53Z</dcterms:created>
  <dcterms:modified xsi:type="dcterms:W3CDTF">2011-11-16T13:29:01Z</dcterms:modified>
</cp:coreProperties>
</file>