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70" r:id="rId4"/>
    <p:sldId id="271" r:id="rId5"/>
    <p:sldId id="272" r:id="rId6"/>
    <p:sldId id="273" r:id="rId7"/>
    <p:sldId id="274" r:id="rId8"/>
    <p:sldId id="275" r:id="rId9"/>
    <p:sldId id="25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pPr/>
              <a:t>06/11/2011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06/11/2011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115616" y="6367154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20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153814"/>
            <a:ext cx="3311194" cy="1138803"/>
          </a:xfrm>
          <a:prstGeom prst="rect">
            <a:avLst/>
          </a:prstGeom>
        </p:spPr>
      </p:pic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10521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título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364502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subtítulo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457200" y="1268759"/>
            <a:ext cx="8219256" cy="450000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70189" y="5949280"/>
            <a:ext cx="2642201" cy="90872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>
              <a:defRPr sz="2800" b="1" cap="small" baseline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12"/>
            <a:ext cx="9144000" cy="71989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86318" y="2276872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86318" y="3213224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e-mail</a:t>
            </a:r>
            <a:endParaRPr lang="pt-BR" dirty="0"/>
          </a:p>
        </p:txBody>
      </p:sp>
      <p:sp>
        <p:nvSpPr>
          <p:cNvPr id="15" name="CaixaDeTexto 14"/>
          <p:cNvSpPr txBox="1"/>
          <p:nvPr userDrawn="1"/>
        </p:nvSpPr>
        <p:spPr>
          <a:xfrm>
            <a:off x="3019254" y="4077072"/>
            <a:ext cx="3240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86319" y="278092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99792" y="5085184"/>
            <a:ext cx="3837556" cy="1319833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555439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3105212"/>
            <a:ext cx="6696744" cy="104386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INDICADORES PARA UMA EQUIPE DE VALOR</a:t>
            </a: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988840"/>
            <a:ext cx="8219256" cy="3168352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Uma </a:t>
            </a:r>
            <a:r>
              <a:rPr lang="pt-BR" dirty="0" smtClean="0">
                <a:solidFill>
                  <a:schemeClr val="tx1"/>
                </a:solidFill>
              </a:rPr>
              <a:t>empresa com um grupo de colaboradores reunidos </a:t>
            </a:r>
            <a:r>
              <a:rPr lang="pt-BR" dirty="0" smtClean="0">
                <a:solidFill>
                  <a:schemeClr val="tx1"/>
                </a:solidFill>
              </a:rPr>
              <a:t>é sinônimo </a:t>
            </a:r>
            <a:r>
              <a:rPr lang="pt-BR" dirty="0" smtClean="0">
                <a:solidFill>
                  <a:schemeClr val="tx1"/>
                </a:solidFill>
              </a:rPr>
              <a:t>de que a empresa conta com um time para a realização de suas atividades. Nesse time há </a:t>
            </a:r>
            <a:r>
              <a:rPr lang="pt-BR" dirty="0" smtClean="0">
                <a:solidFill>
                  <a:schemeClr val="tx1"/>
                </a:solidFill>
              </a:rPr>
              <a:t>presença </a:t>
            </a:r>
            <a:r>
              <a:rPr lang="pt-BR" dirty="0" smtClean="0">
                <a:solidFill>
                  <a:schemeClr val="tx1"/>
                </a:solidFill>
              </a:rPr>
              <a:t>da união, sintonia, descontração e o conhecido espírito de equipe.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24745"/>
            <a:ext cx="8219256" cy="4968552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solidFill>
                  <a:srgbClr val="C00000"/>
                </a:solidFill>
              </a:rPr>
              <a:t>	</a:t>
            </a:r>
            <a:r>
              <a:rPr lang="pt-BR" u="sng" dirty="0" smtClean="0">
                <a:solidFill>
                  <a:srgbClr val="C00000"/>
                </a:solidFill>
              </a:rPr>
              <a:t>Um </a:t>
            </a:r>
            <a:r>
              <a:rPr lang="pt-BR" u="sng" dirty="0" smtClean="0">
                <a:solidFill>
                  <a:srgbClr val="C00000"/>
                </a:solidFill>
              </a:rPr>
              <a:t>verdadeiro time de equipe é aquele que:</a:t>
            </a:r>
          </a:p>
          <a:p>
            <a:pPr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rgbClr val="C00000"/>
                </a:solidFill>
              </a:rPr>
              <a:t>¤</a:t>
            </a:r>
            <a:r>
              <a:rPr lang="pt-BR" dirty="0" smtClean="0">
                <a:solidFill>
                  <a:schemeClr val="tx1"/>
                </a:solidFill>
              </a:rPr>
              <a:t> O </a:t>
            </a:r>
            <a:r>
              <a:rPr lang="pt-BR" dirty="0" smtClean="0">
                <a:solidFill>
                  <a:schemeClr val="tx1"/>
                </a:solidFill>
              </a:rPr>
              <a:t>clima organizacional é visivelmente saudável e não precisa de monitoração constante. Cada um tem sua atividade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rgbClr val="C00000"/>
                </a:solidFill>
              </a:rPr>
              <a:t> ¤ 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O </a:t>
            </a:r>
            <a:r>
              <a:rPr lang="pt-BR" dirty="0" smtClean="0">
                <a:solidFill>
                  <a:schemeClr val="tx1"/>
                </a:solidFill>
              </a:rPr>
              <a:t>estresse sempre esta presente em nosso dia-a-dia por diversos fatores, porém com uma equipe os fatores estressantes diminuem e perdem forma, uma vez que cada um faz parte do “todo” e os momentos mais tensos são compartilhados, e a ajuda sempre aparece para que os desafios sejam superados.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rgbClr val="C00000"/>
                </a:solidFill>
              </a:rPr>
              <a:t>¤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Respeito, </a:t>
            </a:r>
            <a:r>
              <a:rPr lang="pt-BR" dirty="0" smtClean="0">
                <a:solidFill>
                  <a:schemeClr val="tx1"/>
                </a:solidFill>
              </a:rPr>
              <a:t>é o </a:t>
            </a:r>
            <a:r>
              <a:rPr lang="pt-BR" dirty="0" smtClean="0">
                <a:solidFill>
                  <a:schemeClr val="tx1"/>
                </a:solidFill>
              </a:rPr>
              <a:t>principal </a:t>
            </a:r>
            <a:r>
              <a:rPr lang="pt-BR" dirty="0" smtClean="0">
                <a:solidFill>
                  <a:schemeClr val="tx1"/>
                </a:solidFill>
              </a:rPr>
              <a:t>item de </a:t>
            </a:r>
            <a:r>
              <a:rPr lang="pt-BR" dirty="0" smtClean="0">
                <a:solidFill>
                  <a:schemeClr val="tx1"/>
                </a:solidFill>
              </a:rPr>
              <a:t>uma equipe. Dentro da equipe não há preconceitos. O que conta é o profissional que está na empresa para somar, agregar valor não apenas ao negócio, mas, também aos colegas de trabalho.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rgbClr val="C00000"/>
                </a:solidFill>
              </a:rPr>
              <a:t>¤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Cada </a:t>
            </a:r>
            <a:r>
              <a:rPr lang="pt-BR" dirty="0" smtClean="0">
                <a:solidFill>
                  <a:schemeClr val="tx1"/>
                </a:solidFill>
              </a:rPr>
              <a:t>indivíduo tem sua personalidade. No ambiente organizacional cada </a:t>
            </a:r>
            <a:r>
              <a:rPr lang="pt-BR" dirty="0" smtClean="0">
                <a:solidFill>
                  <a:schemeClr val="tx1"/>
                </a:solidFill>
              </a:rPr>
              <a:t>indivíduo </a:t>
            </a:r>
            <a:r>
              <a:rPr lang="pt-BR" dirty="0" smtClean="0">
                <a:solidFill>
                  <a:schemeClr val="tx1"/>
                </a:solidFill>
              </a:rPr>
              <a:t>deve mostrar profissionalismo, mas, não ter que reprimi - lá. Uns gostam, por exemplo, de conversar durante sua refeição, outros de ler um bom livro.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752529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rgbClr val="C00000"/>
                </a:solidFill>
              </a:rPr>
              <a:t>¤ </a:t>
            </a:r>
            <a:r>
              <a:rPr lang="pt-BR" dirty="0" smtClean="0">
                <a:solidFill>
                  <a:schemeClr val="tx1"/>
                </a:solidFill>
              </a:rPr>
              <a:t>A oportunidade para apresentar idéias, sugestões sem receio de serem criticados pelos demais colegas, é realidade na rotina de uma equipe, mas, estamos aqui para aprender.</a:t>
            </a:r>
          </a:p>
          <a:p>
            <a:pPr algn="just">
              <a:buNone/>
            </a:pPr>
            <a:endParaRPr lang="pt-BR" b="1" dirty="0" smtClean="0"/>
          </a:p>
          <a:p>
            <a:pPr algn="just">
              <a:buNone/>
            </a:pPr>
            <a:r>
              <a:rPr lang="pt-BR" b="1" dirty="0" smtClean="0"/>
              <a:t>	</a:t>
            </a:r>
            <a:r>
              <a:rPr lang="pt-BR" dirty="0" smtClean="0">
                <a:solidFill>
                  <a:srgbClr val="C00000"/>
                </a:solidFill>
              </a:rPr>
              <a:t> ¤ </a:t>
            </a:r>
            <a:r>
              <a:rPr lang="pt-BR" dirty="0" smtClean="0">
                <a:solidFill>
                  <a:schemeClr val="tx1"/>
                </a:solidFill>
              </a:rPr>
              <a:t>Acesso </a:t>
            </a:r>
            <a:r>
              <a:rPr lang="pt-BR" dirty="0" smtClean="0">
                <a:solidFill>
                  <a:schemeClr val="tx1"/>
                </a:solidFill>
              </a:rPr>
              <a:t>ao gestor quando qualquer colaborador sentir a necessidade de conversar sobre o desempenho pessoal ou coletivo é outra característica evidenciada no </a:t>
            </a:r>
            <a:r>
              <a:rPr lang="pt-BR" dirty="0" smtClean="0">
                <a:solidFill>
                  <a:schemeClr val="tx1"/>
                </a:solidFill>
              </a:rPr>
              <a:t>dia-a</a:t>
            </a:r>
            <a:r>
              <a:rPr lang="pt-BR" dirty="0" smtClean="0">
                <a:solidFill>
                  <a:schemeClr val="tx1"/>
                </a:solidFill>
              </a:rPr>
              <a:t>-</a:t>
            </a:r>
            <a:r>
              <a:rPr lang="pt-BR" dirty="0" smtClean="0">
                <a:solidFill>
                  <a:schemeClr val="tx1"/>
                </a:solidFill>
              </a:rPr>
              <a:t>dia </a:t>
            </a:r>
            <a:r>
              <a:rPr lang="pt-BR" dirty="0" smtClean="0">
                <a:solidFill>
                  <a:schemeClr val="tx1"/>
                </a:solidFill>
              </a:rPr>
              <a:t>de uma equipe. O profissional muitas vezes deixa de agregar valor e se isola, “acomoda”, porque lhe falta um incentivo ou uma oportunidade de receber um feedback.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rgbClr val="C00000"/>
                </a:solidFill>
              </a:rPr>
              <a:t>	¤ </a:t>
            </a:r>
            <a:r>
              <a:rPr lang="pt-BR" dirty="0" smtClean="0">
                <a:solidFill>
                  <a:schemeClr val="tx1"/>
                </a:solidFill>
              </a:rPr>
              <a:t>Em uma equipe a liderança não é vista como uma personagem intocável ou merecedora de medo. O líder conquista o respeito e nunca tenta impô-lo aos liderados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b="1" dirty="0" smtClean="0"/>
              <a:t>	</a:t>
            </a:r>
            <a:r>
              <a:rPr lang="pt-BR" dirty="0" smtClean="0">
                <a:solidFill>
                  <a:srgbClr val="C00000"/>
                </a:solidFill>
              </a:rPr>
              <a:t> ¤ </a:t>
            </a:r>
            <a:r>
              <a:rPr lang="pt-BR" dirty="0" smtClean="0">
                <a:solidFill>
                  <a:schemeClr val="tx1"/>
                </a:solidFill>
              </a:rPr>
              <a:t>Se </a:t>
            </a:r>
            <a:r>
              <a:rPr lang="pt-BR" dirty="0" smtClean="0">
                <a:solidFill>
                  <a:schemeClr val="tx1"/>
                </a:solidFill>
              </a:rPr>
              <a:t>um colega apresenta dificuldades </a:t>
            </a:r>
            <a:r>
              <a:rPr lang="pt-BR" dirty="0" smtClean="0">
                <a:solidFill>
                  <a:schemeClr val="tx1"/>
                </a:solidFill>
              </a:rPr>
              <a:t>em determinada </a:t>
            </a:r>
            <a:r>
              <a:rPr lang="pt-BR" dirty="0" smtClean="0">
                <a:solidFill>
                  <a:schemeClr val="tx1"/>
                </a:solidFill>
              </a:rPr>
              <a:t>atividade, existe a presença do espírito de equipe e a troca de </a:t>
            </a:r>
            <a:r>
              <a:rPr lang="pt-BR" dirty="0" smtClean="0">
                <a:solidFill>
                  <a:schemeClr val="tx1"/>
                </a:solidFill>
              </a:rPr>
              <a:t>idéias e </a:t>
            </a:r>
            <a:r>
              <a:rPr lang="pt-BR" dirty="0" smtClean="0">
                <a:solidFill>
                  <a:schemeClr val="tx1"/>
                </a:solidFill>
              </a:rPr>
              <a:t>de informações entre os profissionais.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rgbClr val="C00000"/>
                </a:solidFill>
              </a:rPr>
              <a:t>	¤ </a:t>
            </a:r>
            <a:r>
              <a:rPr lang="pt-BR" dirty="0" smtClean="0">
                <a:solidFill>
                  <a:schemeClr val="tx1"/>
                </a:solidFill>
              </a:rPr>
              <a:t>Compartilhamento de conhecimento entre as pessoas de uma equipe, informações encontradas em sites, revistas, notícias atuais e até mesmo o conhecimento que cada pessoa adquire a partir das suas experiências de vida.</a:t>
            </a:r>
          </a:p>
          <a:p>
            <a:pPr algn="just">
              <a:buNone/>
            </a:pPr>
            <a:r>
              <a:rPr lang="pt-BR" dirty="0" smtClean="0"/>
              <a:t>	</a:t>
            </a:r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rgbClr val="C00000"/>
                </a:solidFill>
              </a:rPr>
              <a:t> ¤ </a:t>
            </a:r>
            <a:r>
              <a:rPr lang="pt-BR" dirty="0" smtClean="0">
                <a:solidFill>
                  <a:schemeClr val="tx1"/>
                </a:solidFill>
              </a:rPr>
              <a:t>Numa </a:t>
            </a:r>
            <a:r>
              <a:rPr lang="pt-BR" dirty="0" smtClean="0">
                <a:solidFill>
                  <a:schemeClr val="tx1"/>
                </a:solidFill>
              </a:rPr>
              <a:t>equipe existe a consciência de que a conquista é sempre coletiva, pois todos os profissionais estão interligados em suas atividades. Todos são importantes para a sobrevivência da empresa, desde a pessoa da limpeza até o diretor que toma as decisões estratégicas.</a:t>
            </a:r>
          </a:p>
          <a:p>
            <a:pPr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"</a:t>
            </a:r>
            <a:r>
              <a:rPr lang="pt-BR" dirty="0" smtClean="0">
                <a:solidFill>
                  <a:schemeClr val="tx1"/>
                </a:solidFill>
              </a:rPr>
              <a:t>O sucesso é construído à noite! Durante o dia você faz o que todos fazem. Mas, para obter um resultado diferente da maioria, você tem que ser especial. Se fizer igual a todo mundo, obterá os mesmos resultados. Não se compare à maioria, pois infelizmente ela não é modelo de sucesso."(ROBERTO SHINYASHIKI)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REFLEXÃO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cap="small" dirty="0" smtClean="0"/>
              <a:t>Cristiano </a:t>
            </a:r>
            <a:r>
              <a:rPr lang="pt-BR" cap="small" dirty="0" err="1" smtClean="0"/>
              <a:t>Canavez</a:t>
            </a:r>
            <a:r>
              <a:rPr lang="pt-BR" cap="small" dirty="0" smtClean="0"/>
              <a:t> Jorge</a:t>
            </a:r>
            <a:endParaRPr lang="pt-BR" cap="small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cjorge</a:t>
            </a:r>
            <a:r>
              <a:rPr lang="pt-BR" dirty="0" smtClean="0">
                <a:solidFill>
                  <a:schemeClr val="tx1"/>
                </a:solidFill>
              </a:rPr>
              <a:t>@place.com.br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16 9184-7474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EXO_006.2.r.01 - Apresentacao_Interna (2)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ANEXO_006.2.r.01 - Apresentacao_Interna (2)</Template>
  <TotalTime>89</TotalTime>
  <Words>12</Words>
  <Application>Microsoft Office PowerPoint</Application>
  <PresentationFormat>Apresentação na tela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ANEXO_006.2.r.01 - Apresentacao_Interna (2)</vt:lpstr>
      <vt:lpstr>Slide 1</vt:lpstr>
      <vt:lpstr>Slide 2</vt:lpstr>
      <vt:lpstr>Slide 3</vt:lpstr>
      <vt:lpstr>Slide 4</vt:lpstr>
      <vt:lpstr>Slide 5</vt:lpstr>
      <vt:lpstr>Slide 6</vt:lpstr>
      <vt:lpstr>Slide 7</vt:lpstr>
      <vt:lpstr>  REFLEXÃO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Professor</cp:lastModifiedBy>
  <cp:revision>16</cp:revision>
  <dcterms:created xsi:type="dcterms:W3CDTF">2011-10-21T16:47:53Z</dcterms:created>
  <dcterms:modified xsi:type="dcterms:W3CDTF">2011-11-06T16:57:32Z</dcterms:modified>
</cp:coreProperties>
</file>