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9" r:id="rId2"/>
    <p:sldId id="256" r:id="rId3"/>
    <p:sldId id="260" r:id="rId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/>
  </p:normalViewPr>
  <p:slideViewPr>
    <p:cSldViewPr>
      <p:cViewPr>
        <p:scale>
          <a:sx n="78" d="100"/>
          <a:sy n="78" d="100"/>
        </p:scale>
        <p:origin x="-84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249212-0A3A-4B10-8891-0C3C5A1F6C23}" type="datetimeFigureOut">
              <a:rPr lang="pt-BR" smtClean="0"/>
              <a:pPr/>
              <a:t>18/07/2011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2D5714-F017-41D1-8BF8-F3476E42AE2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83250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bg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115616" y="332656"/>
            <a:ext cx="7772400" cy="50405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pt-BR" dirty="0" smtClean="0"/>
              <a:t>Título</a:t>
            </a:r>
            <a:endParaRPr lang="pt-BR" dirty="0"/>
          </a:p>
        </p:txBody>
      </p:sp>
      <p:sp>
        <p:nvSpPr>
          <p:cNvPr id="8" name="Espaço Reservado para Texto 7"/>
          <p:cNvSpPr>
            <a:spLocks noGrp="1"/>
          </p:cNvSpPr>
          <p:nvPr>
            <p:ph type="body" sz="quarter" idx="10"/>
          </p:nvPr>
        </p:nvSpPr>
        <p:spPr>
          <a:xfrm>
            <a:off x="900113" y="1557338"/>
            <a:ext cx="7416800" cy="9350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  <p:sp>
        <p:nvSpPr>
          <p:cNvPr id="10" name="Espaço Reservado para Imagem 9"/>
          <p:cNvSpPr>
            <a:spLocks noGrp="1"/>
          </p:cNvSpPr>
          <p:nvPr>
            <p:ph type="pic" sz="quarter" idx="11"/>
          </p:nvPr>
        </p:nvSpPr>
        <p:spPr>
          <a:xfrm>
            <a:off x="5651500" y="3284538"/>
            <a:ext cx="2665413" cy="24479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no ícone para adicionar uma imagem</a:t>
            </a:r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bg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">
    <p:bg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 bright="53000" contrast="-7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14 B 2 (transparente).pn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1619672" y="1700808"/>
            <a:ext cx="6071764" cy="2088232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 rot="16200000">
            <a:off x="-459427" y="4644003"/>
            <a:ext cx="12206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USO INTERNO</a:t>
            </a:r>
            <a:endParaRPr lang="pt-BR" sz="900" dirty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 rot="16200000">
            <a:off x="-459427" y="4644003"/>
            <a:ext cx="12206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USO INTERNO</a:t>
            </a:r>
            <a:endParaRPr lang="pt-BR" sz="900" dirty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611560" y="1268760"/>
            <a:ext cx="7920880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b="1" cap="sm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</a:t>
            </a:r>
            <a:r>
              <a:rPr lang="pt-BR" cap="small" dirty="0" smtClean="0"/>
              <a:t> Fale </a:t>
            </a:r>
            <a:r>
              <a:rPr lang="pt-BR" cap="small" dirty="0"/>
              <a:t>com as pessoas. Nada há tão agradável e animado quanto uma palavra de saudação, particularmente hoje em dia quando precisamos mais de sorrisos amáveis. </a:t>
            </a:r>
            <a:endParaRPr lang="pt-BR" cap="small" dirty="0" smtClean="0"/>
          </a:p>
          <a:p>
            <a:endParaRPr lang="pt-BR" cap="small" dirty="0" smtClean="0"/>
          </a:p>
          <a:p>
            <a:pPr>
              <a:lnSpc>
                <a:spcPct val="150000"/>
              </a:lnSpc>
            </a:pPr>
            <a:r>
              <a:rPr lang="pt-BR" b="1" cap="sm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pt-BR" b="1" cap="sm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pt-BR" cap="small" dirty="0" smtClean="0"/>
              <a:t>Sorria </a:t>
            </a:r>
            <a:r>
              <a:rPr lang="pt-BR" cap="small" dirty="0"/>
              <a:t>para as pessoas. Lembre-se que acionamos 72 músculos para franzir a testa e somente 14 para sorrir. </a:t>
            </a:r>
            <a:endParaRPr lang="pt-BR" cap="small" dirty="0" smtClean="0"/>
          </a:p>
          <a:p>
            <a:endParaRPr lang="pt-BR" cap="small" dirty="0"/>
          </a:p>
          <a:p>
            <a:pPr>
              <a:lnSpc>
                <a:spcPct val="150000"/>
              </a:lnSpc>
            </a:pPr>
            <a:r>
              <a:rPr lang="pt-BR" b="1" cap="sm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</a:t>
            </a:r>
            <a:r>
              <a:rPr lang="pt-BR" cap="small" dirty="0"/>
              <a:t>Chame as pessoas pelo nome. A música mais suave para muitos ainda é seu próprio nome. </a:t>
            </a:r>
            <a:endParaRPr lang="pt-BR" cap="small" dirty="0" smtClean="0"/>
          </a:p>
          <a:p>
            <a:endParaRPr lang="pt-BR" cap="small" dirty="0"/>
          </a:p>
          <a:p>
            <a:pPr>
              <a:lnSpc>
                <a:spcPct val="150000"/>
              </a:lnSpc>
            </a:pPr>
            <a:r>
              <a:rPr lang="pt-BR" b="1" cap="sm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</a:t>
            </a:r>
            <a:r>
              <a:rPr lang="pt-BR" cap="small" dirty="0"/>
              <a:t>Seja amigo e prestativo. Se você quiser ter amigos, seja amigo. </a:t>
            </a:r>
            <a:endParaRPr lang="pt-BR" cap="small" dirty="0" smtClean="0"/>
          </a:p>
          <a:p>
            <a:endParaRPr lang="pt-BR" cap="small" dirty="0"/>
          </a:p>
          <a:p>
            <a:pPr>
              <a:lnSpc>
                <a:spcPct val="150000"/>
              </a:lnSpc>
            </a:pPr>
            <a:r>
              <a:rPr lang="pt-BR" b="1" cap="sm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</a:t>
            </a:r>
            <a:r>
              <a:rPr lang="pt-BR" cap="small" dirty="0"/>
              <a:t>Seja cordial. Fale e aja com toda sinceridade: tudo o que você fizer, faça-o com prazer. </a:t>
            </a:r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1268016" y="485056"/>
            <a:ext cx="7772400" cy="50405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800" b="1" cap="sm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 10 mandamentos das Relações Humanas</a:t>
            </a:r>
            <a:endParaRPr lang="pt-BR" sz="2800" b="1" cap="sm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 rot="16200000">
            <a:off x="-459427" y="4644003"/>
            <a:ext cx="12206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USO INTERNO</a:t>
            </a:r>
            <a:endParaRPr lang="pt-BR" sz="900" dirty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611560" y="1196752"/>
            <a:ext cx="792088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b="1" cap="sm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</a:t>
            </a:r>
            <a:r>
              <a:rPr lang="pt-BR" cap="small" dirty="0"/>
              <a:t>Interesse-se sinceramente pelos outros. Lembre-se que você sabe o que sabe, porém não sabe o que os outros sabem. Seja sinceramente interessado pelos outros. </a:t>
            </a:r>
            <a:endParaRPr lang="pt-BR" cap="small" dirty="0" smtClean="0"/>
          </a:p>
          <a:p>
            <a:endParaRPr lang="pt-BR" cap="small" dirty="0"/>
          </a:p>
          <a:p>
            <a:pPr>
              <a:lnSpc>
                <a:spcPct val="150000"/>
              </a:lnSpc>
            </a:pPr>
            <a:r>
              <a:rPr lang="pt-BR" b="1" cap="sm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7. </a:t>
            </a:r>
            <a:r>
              <a:rPr lang="pt-BR" cap="small" dirty="0"/>
              <a:t>Seja generoso em elogios e cauteloso em críticas. Os líderes elogiam, sabem encorajar, dar confiança e elevar os outros. </a:t>
            </a:r>
            <a:endParaRPr lang="pt-BR" cap="small" dirty="0" smtClean="0"/>
          </a:p>
          <a:p>
            <a:endParaRPr lang="pt-BR" cap="small" dirty="0"/>
          </a:p>
          <a:p>
            <a:pPr>
              <a:lnSpc>
                <a:spcPct val="150000"/>
              </a:lnSpc>
            </a:pPr>
            <a:r>
              <a:rPr lang="pt-BR" b="1" cap="sm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8. </a:t>
            </a:r>
            <a:r>
              <a:rPr lang="pt-BR" cap="small" dirty="0"/>
              <a:t>Saiba considerar os sentimentos dos outros. Existem 3 lados numa controvérsia: o seu lado, o lado daquele que está próximo a você e o lado que está certo</a:t>
            </a:r>
            <a:r>
              <a:rPr lang="pt-BR" cap="small" dirty="0" smtClean="0"/>
              <a:t>.</a:t>
            </a:r>
          </a:p>
          <a:p>
            <a:endParaRPr lang="pt-BR" cap="small" dirty="0"/>
          </a:p>
          <a:p>
            <a:pPr>
              <a:lnSpc>
                <a:spcPct val="150000"/>
              </a:lnSpc>
            </a:pPr>
            <a:r>
              <a:rPr lang="pt-BR" b="1" cap="sm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9. </a:t>
            </a:r>
            <a:r>
              <a:rPr lang="pt-BR" cap="small" dirty="0"/>
              <a:t>Preocupe-se com a opinião dos outros. Três comportamentos de um verdadeiro líder: ouvir, aprender e saber elogiar. </a:t>
            </a:r>
            <a:endParaRPr lang="pt-BR" cap="small" dirty="0" smtClean="0"/>
          </a:p>
          <a:p>
            <a:endParaRPr lang="pt-BR" cap="small" dirty="0"/>
          </a:p>
          <a:p>
            <a:pPr>
              <a:lnSpc>
                <a:spcPct val="150000"/>
              </a:lnSpc>
            </a:pPr>
            <a:r>
              <a:rPr lang="pt-BR" b="1" cap="sm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10. </a:t>
            </a:r>
            <a:r>
              <a:rPr lang="pt-BR" cap="small" dirty="0"/>
              <a:t>Procure apresentar um excelente serviço. O que realmente vale em nossa vida é aquilo que fazemos para os outros</a:t>
            </a:r>
            <a:r>
              <a:rPr lang="pt-BR" cap="small" dirty="0" smtClean="0"/>
              <a:t>.</a:t>
            </a:r>
            <a:endParaRPr lang="pt-BR" cap="small" dirty="0" smtClean="0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1268016" y="485056"/>
            <a:ext cx="7772400" cy="50405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800" b="1" cap="sm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 10 mandamentos das Relações Humanas</a:t>
            </a:r>
            <a:endParaRPr lang="pt-BR" sz="2800" b="1" cap="sm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79053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-DSA_1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e-DSA_1</Template>
  <TotalTime>181</TotalTime>
  <Words>263</Words>
  <Application>Microsoft Office PowerPoint</Application>
  <PresentationFormat>Apresentação na tela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e-DSA_1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Murilo Cesar Spina</dc:creator>
  <cp:lastModifiedBy>Murilo Cesar Spina</cp:lastModifiedBy>
  <cp:revision>9</cp:revision>
  <dcterms:created xsi:type="dcterms:W3CDTF">2011-03-10T12:21:51Z</dcterms:created>
  <dcterms:modified xsi:type="dcterms:W3CDTF">2011-07-18T13:41:09Z</dcterms:modified>
</cp:coreProperties>
</file>