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6" r:id="rId3"/>
    <p:sldId id="260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>
        <p:scale>
          <a:sx n="78" d="100"/>
          <a:sy n="78" d="100"/>
        </p:scale>
        <p:origin x="-1146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14/03/2011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325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15616" y="332656"/>
            <a:ext cx="7772400" cy="5040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900113" y="1557338"/>
            <a:ext cx="7416800" cy="935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sz="quarter" idx="11"/>
          </p:nvPr>
        </p:nvSpPr>
        <p:spPr>
          <a:xfrm>
            <a:off x="5651500" y="3284538"/>
            <a:ext cx="2665413" cy="24479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no ícone para adicionar uma imagem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 bright="53000" contrast="-7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14 B 2 (transparente)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619672" y="1700808"/>
            <a:ext cx="6071764" cy="208823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e-DSA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71608" y="1338436"/>
            <a:ext cx="684076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cap="small" dirty="0" smtClean="0"/>
              <a:t>Importância da auditoria interna</a:t>
            </a:r>
          </a:p>
          <a:p>
            <a:r>
              <a:rPr lang="pt-BR" dirty="0" smtClean="0"/>
              <a:t>	</a:t>
            </a:r>
          </a:p>
          <a:p>
            <a:r>
              <a:rPr lang="pt-BR" dirty="0" smtClean="0"/>
              <a:t>	Auditoria </a:t>
            </a:r>
            <a:r>
              <a:rPr lang="pt-BR" dirty="0"/>
              <a:t>interna é uma poderosa ferramenta de controle sobre as informações, registros, ações e funções existentes nas organizações, que servem de auxilio </a:t>
            </a:r>
            <a:r>
              <a:rPr lang="pt-BR" dirty="0" smtClean="0"/>
              <a:t>aos administradores </a:t>
            </a:r>
            <a:r>
              <a:rPr lang="pt-BR" dirty="0"/>
              <a:t>e/ou proprietários para a tomada de </a:t>
            </a:r>
            <a:r>
              <a:rPr lang="pt-BR" dirty="0" smtClean="0"/>
              <a:t>decisão,  para  efetivo </a:t>
            </a:r>
            <a:r>
              <a:rPr lang="pt-BR" dirty="0"/>
              <a:t>controle organizacional e a verificação de fraudes e </a:t>
            </a:r>
            <a:r>
              <a:rPr lang="pt-BR" dirty="0" smtClean="0"/>
              <a:t>incorreções. Tem </a:t>
            </a:r>
            <a:r>
              <a:rPr lang="pt-BR" dirty="0"/>
              <a:t>como objetivo desenvolver adequadamente suas atribuições, </a:t>
            </a:r>
            <a:r>
              <a:rPr lang="pt-BR" dirty="0" err="1"/>
              <a:t>desenvolvendo-lhes</a:t>
            </a:r>
            <a:r>
              <a:rPr lang="pt-BR" dirty="0"/>
              <a:t> análises, recomendações e comentários objetivos, referente às atividades que foram examinadas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dirty="0" smtClean="0"/>
              <a:t>	A auditoria interna tem que se reportar as pessoas que lhe foram indicadas na política interna da empresa sobre suas descobertas e sugerir as devidas recomendações para que se possam tomar as devidas ações corretivas. </a:t>
            </a:r>
            <a:endParaRPr lang="pt-BR" cap="smal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e-DSA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71608" y="1322460"/>
            <a:ext cx="68407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cap="small" dirty="0" smtClean="0"/>
              <a:t>Importância da </a:t>
            </a:r>
            <a:r>
              <a:rPr lang="pt-BR" sz="2000" b="1" i="1" cap="small" dirty="0" smtClean="0"/>
              <a:t>auditoria interna</a:t>
            </a:r>
          </a:p>
          <a:p>
            <a:r>
              <a:rPr lang="pt-BR" dirty="0" smtClean="0"/>
              <a:t>	</a:t>
            </a:r>
          </a:p>
          <a:p>
            <a:r>
              <a:rPr lang="pt-BR" dirty="0"/>
              <a:t>	</a:t>
            </a:r>
            <a:r>
              <a:rPr lang="pt-BR" dirty="0" smtClean="0"/>
              <a:t> </a:t>
            </a:r>
            <a:r>
              <a:rPr lang="pt-BR" dirty="0"/>
              <a:t>o resultado dos exames da auditoria interna devem ser corrigidos de forma adequada pelas pessoas com autoridade para </a:t>
            </a:r>
            <a:r>
              <a:rPr lang="pt-BR" dirty="0" smtClean="0"/>
              <a:t>isso, precisa-se averiguar </a:t>
            </a:r>
            <a:r>
              <a:rPr lang="pt-BR" dirty="0"/>
              <a:t>estas correções para saber se sanaram de forma eficiente as imperfeições apontadas, caso contrário deverá discutir até alcançar uma disposição satisfatória</a:t>
            </a:r>
            <a:r>
              <a:rPr lang="pt-BR" dirty="0" smtClean="0"/>
              <a:t>.</a:t>
            </a:r>
          </a:p>
          <a:p>
            <a:endParaRPr lang="pt-BR" cap="small" dirty="0"/>
          </a:p>
          <a:p>
            <a:r>
              <a:rPr lang="pt-BR" b="1" dirty="0" smtClean="0"/>
              <a:t>	</a:t>
            </a:r>
            <a:r>
              <a:rPr lang="pt-BR" b="1" i="1" dirty="0" smtClean="0"/>
              <a:t>Objetivos </a:t>
            </a:r>
            <a:r>
              <a:rPr lang="pt-BR" b="1" i="1" dirty="0"/>
              <a:t>da auditoria interna </a:t>
            </a:r>
            <a:r>
              <a:rPr lang="pt-BR" b="1" i="1" dirty="0" smtClean="0"/>
              <a:t>são: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/>
              <a:t>Examinar a veracidade e integridade das informações</a:t>
            </a:r>
            <a:r>
              <a:rPr lang="pt-BR" dirty="0" smtClean="0"/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/>
              <a:t>Examinar os sistemas de controle interno estabelecidos</a:t>
            </a:r>
            <a:r>
              <a:rPr lang="pt-BR" dirty="0" smtClean="0"/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/>
              <a:t>Examinar os controles e proteções dos ativos</a:t>
            </a:r>
            <a:r>
              <a:rPr lang="pt-BR" dirty="0" smtClean="0"/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/>
              <a:t>Analisar a aplicação dos recursos</a:t>
            </a:r>
            <a:r>
              <a:rPr lang="pt-BR" dirty="0" smtClean="0"/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/>
              <a:t>Verificar os programas e operações da organização, para constatar se estão dentro do que foi planejado</a:t>
            </a:r>
            <a:r>
              <a:rPr lang="pt-BR" dirty="0" smtClean="0"/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Certificar-se </a:t>
            </a:r>
            <a:r>
              <a:rPr lang="pt-BR" dirty="0"/>
              <a:t>que as providências necessárias foram tomadas a respeito de suas descobertas.</a:t>
            </a:r>
            <a:endParaRPr lang="pt-BR" cap="small" dirty="0" smtClean="0"/>
          </a:p>
        </p:txBody>
      </p:sp>
    </p:spTree>
    <p:extLst>
      <p:ext uri="{BB962C8B-B14F-4D97-AF65-F5344CB8AC3E}">
        <p14:creationId xmlns:p14="http://schemas.microsoft.com/office/powerpoint/2010/main" val="397905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-DSA_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e-DSA_1</Template>
  <TotalTime>175</TotalTime>
  <Words>16</Words>
  <Application>Microsoft Office PowerPoint</Application>
  <PresentationFormat>Apresentação na tela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e-DSA_1</vt:lpstr>
      <vt:lpstr>Apresentação do PowerPoint</vt:lpstr>
      <vt:lpstr>e-DSA</vt:lpstr>
      <vt:lpstr>e-DSA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Murilo Cesar Spina</dc:creator>
  <cp:lastModifiedBy>Viviane do Rosario</cp:lastModifiedBy>
  <cp:revision>8</cp:revision>
  <dcterms:created xsi:type="dcterms:W3CDTF">2011-03-10T12:21:51Z</dcterms:created>
  <dcterms:modified xsi:type="dcterms:W3CDTF">2011-03-14T14:04:03Z</dcterms:modified>
</cp:coreProperties>
</file>