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handoutMasterIdLst>
    <p:handoutMasterId r:id="rId12"/>
  </p:handoutMasterIdLst>
  <p:sldIdLst>
    <p:sldId id="256" r:id="rId2"/>
    <p:sldId id="257" r:id="rId3"/>
    <p:sldId id="260" r:id="rId4"/>
    <p:sldId id="261" r:id="rId5"/>
    <p:sldId id="262" r:id="rId6"/>
    <p:sldId id="263" r:id="rId7"/>
    <p:sldId id="264" r:id="rId8"/>
    <p:sldId id="265" r:id="rId9"/>
    <p:sldId id="259" r:id="rId10"/>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6EA"/>
    <a:srgbClr val="92ACF6"/>
    <a:srgbClr val="83A1F5"/>
    <a:srgbClr val="4D51F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autoAdjust="0"/>
    <p:restoredTop sz="65424" autoAdjust="0"/>
  </p:normalViewPr>
  <p:slideViewPr>
    <p:cSldViewPr>
      <p:cViewPr>
        <p:scale>
          <a:sx n="70" d="100"/>
          <a:sy n="70" d="100"/>
        </p:scale>
        <p:origin x="-1572" y="-60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3.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2A48ED3-6F5B-48E9-978E-4026E5337CFA}" type="datetimeFigureOut">
              <a:rPr lang="pt-BR" smtClean="0"/>
              <a:t>06/02/2012</a:t>
            </a:fld>
            <a:endParaRPr lang="pt-BR"/>
          </a:p>
        </p:txBody>
      </p:sp>
      <p:sp>
        <p:nvSpPr>
          <p:cNvPr id="4" name="Espaço Reservado para Rodapé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pt-BR"/>
          </a:p>
        </p:txBody>
      </p:sp>
      <p:sp>
        <p:nvSpPr>
          <p:cNvPr id="5" name="Espaço Reservado para Número de Slid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DA38D904-DF55-4BBF-A7F8-C705E60C39CA}" type="slidenum">
              <a:rPr lang="pt-BR" smtClean="0"/>
              <a:t>‹nº›</a:t>
            </a:fld>
            <a:endParaRPr lang="pt-BR"/>
          </a:p>
        </p:txBody>
      </p:sp>
    </p:spTree>
    <p:extLst>
      <p:ext uri="{BB962C8B-B14F-4D97-AF65-F5344CB8AC3E}">
        <p14:creationId xmlns:p14="http://schemas.microsoft.com/office/powerpoint/2010/main" val="9968955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5249212-0A3A-4B10-8891-0C3C5A1F6C23}" type="datetimeFigureOut">
              <a:rPr lang="pt-BR" smtClean="0"/>
              <a:pPr/>
              <a:t>06/02/2012</a:t>
            </a:fld>
            <a:endParaRPr lang="pt-BR"/>
          </a:p>
        </p:txBody>
      </p:sp>
      <p:sp>
        <p:nvSpPr>
          <p:cNvPr id="4" name="Espaço Reservado para Imagem de Slide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6" name="Espaço Reservado para Rodapé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02D5714-F017-41D1-8BF8-F3476E42AE25}" type="slidenum">
              <a:rPr lang="pt-BR" smtClean="0"/>
              <a:pPr/>
              <a:t>‹nº›</a:t>
            </a:fld>
            <a:endParaRPr lang="pt-BR"/>
          </a:p>
        </p:txBody>
      </p:sp>
    </p:spTree>
    <p:extLst>
      <p:ext uri="{BB962C8B-B14F-4D97-AF65-F5344CB8AC3E}">
        <p14:creationId xmlns:p14="http://schemas.microsoft.com/office/powerpoint/2010/main" val="2063709986"/>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Master" Target="../slideMasters/slideMaster1.xml"/><Relationship Id="rId4" Type="http://schemas.openxmlformats.org/officeDocument/2006/relationships/image" Target="../media/image6.jpe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Slide de título">
    <p:spTree>
      <p:nvGrpSpPr>
        <p:cNvPr id="1" name=""/>
        <p:cNvGrpSpPr/>
        <p:nvPr/>
      </p:nvGrpSpPr>
      <p:grpSpPr>
        <a:xfrm>
          <a:off x="0" y="0"/>
          <a:ext cx="0" cy="0"/>
          <a:chOff x="0" y="0"/>
          <a:chExt cx="0" cy="0"/>
        </a:xfrm>
      </p:grpSpPr>
      <p:pic>
        <p:nvPicPr>
          <p:cNvPr id="6" name="Imagem 5"/>
          <p:cNvPicPr>
            <a:picLocks noChangeAspect="1"/>
          </p:cNvPicPr>
          <p:nvPr userDrawn="1"/>
        </p:nvPicPr>
        <p:blipFill>
          <a:blip r:embed="rId2">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5910" y="0"/>
            <a:ext cx="2345662" cy="6858000"/>
          </a:xfrm>
          <a:prstGeom prst="rect">
            <a:avLst/>
          </a:prstGeom>
        </p:spPr>
      </p:pic>
      <p:sp>
        <p:nvSpPr>
          <p:cNvPr id="2" name="CaixaDeTexto 1"/>
          <p:cNvSpPr txBox="1"/>
          <p:nvPr userDrawn="1"/>
        </p:nvSpPr>
        <p:spPr>
          <a:xfrm>
            <a:off x="1259632" y="6309320"/>
            <a:ext cx="7848872" cy="369332"/>
          </a:xfrm>
          <a:prstGeom prst="rect">
            <a:avLst/>
          </a:prstGeom>
          <a:noFill/>
        </p:spPr>
        <p:txBody>
          <a:bodyPr wrap="square" rtlCol="0">
            <a:spAutoFit/>
          </a:bodyPr>
          <a:lstStyle/>
          <a:p>
            <a:pPr algn="l"/>
            <a:r>
              <a:rPr lang="pt-BR" sz="1800" b="1" dirty="0" smtClean="0">
                <a:solidFill>
                  <a:schemeClr val="tx2"/>
                </a:solidFill>
                <a:latin typeface="Tahoma" pitchFamily="34" charset="0"/>
                <a:ea typeface="Tahoma" pitchFamily="34" charset="0"/>
                <a:cs typeface="Tahoma" pitchFamily="34" charset="0"/>
              </a:rPr>
              <a:t>www.place.com.br</a:t>
            </a:r>
            <a:endParaRPr lang="pt-BR" sz="1800" b="1" dirty="0">
              <a:solidFill>
                <a:schemeClr val="tx2"/>
              </a:solidFill>
              <a:latin typeface="Tahoma" pitchFamily="34" charset="0"/>
              <a:ea typeface="Tahoma" pitchFamily="34" charset="0"/>
              <a:cs typeface="Tahoma" pitchFamily="34" charset="0"/>
            </a:endParaRPr>
          </a:p>
        </p:txBody>
      </p:sp>
      <p:sp>
        <p:nvSpPr>
          <p:cNvPr id="9" name="CaixaDeTexto 8"/>
          <p:cNvSpPr txBox="1"/>
          <p:nvPr userDrawn="1"/>
        </p:nvSpPr>
        <p:spPr>
          <a:xfrm>
            <a:off x="251520" y="6236349"/>
            <a:ext cx="504056" cy="261610"/>
          </a:xfrm>
          <a:prstGeom prst="rect">
            <a:avLst/>
          </a:prstGeom>
          <a:noFill/>
        </p:spPr>
        <p:txBody>
          <a:bodyPr wrap="square" rtlCol="0">
            <a:spAutoFit/>
          </a:bodyPr>
          <a:lstStyle/>
          <a:p>
            <a:fld id="{8B186AD9-7061-4251-BA8A-3DC2AAB57E7E}" type="slidenum">
              <a:rPr lang="pt-BR" sz="1100" b="1" smtClean="0">
                <a:solidFill>
                  <a:schemeClr val="tx1">
                    <a:lumMod val="50000"/>
                    <a:lumOff val="50000"/>
                  </a:schemeClr>
                </a:solidFill>
                <a:effectLst/>
                <a:latin typeface="Tahoma" pitchFamily="34" charset="0"/>
                <a:ea typeface="Tahoma" pitchFamily="34" charset="0"/>
                <a:cs typeface="Tahoma" pitchFamily="34" charset="0"/>
              </a:rPr>
              <a:t>‹nº›</a:t>
            </a:fld>
            <a:endParaRPr lang="pt-BR" sz="1100" b="1" dirty="0">
              <a:solidFill>
                <a:schemeClr val="tx1">
                  <a:lumMod val="50000"/>
                  <a:lumOff val="50000"/>
                </a:schemeClr>
              </a:solidFill>
              <a:effectLst/>
              <a:latin typeface="Tahoma" pitchFamily="34" charset="0"/>
              <a:ea typeface="Tahoma" pitchFamily="34" charset="0"/>
              <a:cs typeface="Tahoma" pitchFamily="34" charset="0"/>
            </a:endParaRPr>
          </a:p>
        </p:txBody>
      </p:sp>
      <p:sp>
        <p:nvSpPr>
          <p:cNvPr id="17" name="Espaço Reservado para Texto 16"/>
          <p:cNvSpPr>
            <a:spLocks noGrp="1"/>
          </p:cNvSpPr>
          <p:nvPr>
            <p:ph type="body" sz="quarter" idx="10" hasCustomPrompt="1"/>
          </p:nvPr>
        </p:nvSpPr>
        <p:spPr>
          <a:xfrm>
            <a:off x="1835696" y="3465252"/>
            <a:ext cx="6696744" cy="539812"/>
          </a:xfrm>
          <a:prstGeom prst="rect">
            <a:avLst/>
          </a:prstGeom>
        </p:spPr>
        <p:txBody>
          <a:bodyPr/>
          <a:lstStyle>
            <a:lvl1pPr marL="0" algn="ctr" defTabSz="914400" rtl="0" eaLnBrk="1" latinLnBrk="0" hangingPunct="1">
              <a:buNone/>
              <a:defRPr lang="pt-BR" sz="2800" b="1" kern="1200" cap="small" baseline="0" dirty="0" smtClean="0">
                <a:solidFill>
                  <a:schemeClr val="tx1">
                    <a:lumMod val="50000"/>
                    <a:lumOff val="50000"/>
                  </a:schemeClr>
                </a:solidFill>
                <a:latin typeface="Tahoma" pitchFamily="34" charset="0"/>
                <a:ea typeface="Tahoma" pitchFamily="34" charset="0"/>
                <a:cs typeface="Tahoma" pitchFamily="34" charset="0"/>
              </a:defRPr>
            </a:lvl1pPr>
          </a:lstStyle>
          <a:p>
            <a:pPr lvl="0"/>
            <a:r>
              <a:rPr lang="pt-BR" dirty="0" smtClean="0"/>
              <a:t>Clique para editar o seu tema</a:t>
            </a:r>
          </a:p>
        </p:txBody>
      </p:sp>
      <p:sp>
        <p:nvSpPr>
          <p:cNvPr id="19" name="Espaço Reservado para Texto 18"/>
          <p:cNvSpPr>
            <a:spLocks noGrp="1"/>
          </p:cNvSpPr>
          <p:nvPr>
            <p:ph type="body" sz="quarter" idx="11" hasCustomPrompt="1"/>
          </p:nvPr>
        </p:nvSpPr>
        <p:spPr>
          <a:xfrm>
            <a:off x="2411760" y="4005064"/>
            <a:ext cx="5688632" cy="288032"/>
          </a:xfrm>
          <a:prstGeom prst="rect">
            <a:avLst/>
          </a:prstGeom>
        </p:spPr>
        <p:txBody>
          <a:bodyPr/>
          <a:lstStyle>
            <a:lvl1pPr algn="ctr">
              <a:buNone/>
              <a:defRPr sz="1800" baseline="0">
                <a:solidFill>
                  <a:schemeClr val="tx1">
                    <a:lumMod val="50000"/>
                    <a:lumOff val="50000"/>
                  </a:schemeClr>
                </a:solidFill>
                <a:latin typeface="Tahoma" pitchFamily="34" charset="0"/>
                <a:ea typeface="Tahoma" pitchFamily="34" charset="0"/>
                <a:cs typeface="Tahoma" pitchFamily="34" charset="0"/>
              </a:defRPr>
            </a:lvl1pPr>
          </a:lstStyle>
          <a:p>
            <a:pPr lvl="0"/>
            <a:r>
              <a:rPr lang="pt-BR" dirty="0" smtClean="0"/>
              <a:t>Clique para editar a descrição</a:t>
            </a:r>
            <a:endParaRPr lang="pt-BR" dirty="0"/>
          </a:p>
        </p:txBody>
      </p:sp>
      <p:sp>
        <p:nvSpPr>
          <p:cNvPr id="13" name="CaixaDeTexto 12"/>
          <p:cNvSpPr txBox="1"/>
          <p:nvPr userDrawn="1"/>
        </p:nvSpPr>
        <p:spPr>
          <a:xfrm rot="16200000">
            <a:off x="8316706" y="3364976"/>
            <a:ext cx="1512168" cy="200055"/>
          </a:xfrm>
          <a:prstGeom prst="rect">
            <a:avLst/>
          </a:prstGeom>
          <a:noFill/>
        </p:spPr>
        <p:txBody>
          <a:bodyPr wrap="square" rtlCol="0">
            <a:spAutoFit/>
          </a:bodyPr>
          <a:lstStyle/>
          <a:p>
            <a:r>
              <a:rPr lang="pt-BR" sz="700" b="1" dirty="0" smtClean="0">
                <a:solidFill>
                  <a:schemeClr val="tx1">
                    <a:lumMod val="65000"/>
                    <a:lumOff val="35000"/>
                  </a:schemeClr>
                </a:solidFill>
                <a:latin typeface="Verdana" pitchFamily="34" charset="0"/>
                <a:ea typeface="Verdana" pitchFamily="34" charset="0"/>
                <a:cs typeface="Verdana" pitchFamily="34" charset="0"/>
              </a:rPr>
              <a:t>DOCUMENTO</a:t>
            </a:r>
            <a:r>
              <a:rPr lang="pt-BR" sz="700" b="1" baseline="0" dirty="0" smtClean="0">
                <a:solidFill>
                  <a:schemeClr val="tx1">
                    <a:lumMod val="65000"/>
                    <a:lumOff val="35000"/>
                  </a:schemeClr>
                </a:solidFill>
                <a:latin typeface="Verdana" pitchFamily="34" charset="0"/>
                <a:ea typeface="Verdana" pitchFamily="34" charset="0"/>
                <a:cs typeface="Verdana" pitchFamily="34" charset="0"/>
              </a:rPr>
              <a:t> INTERNO</a:t>
            </a:r>
            <a:endParaRPr lang="pt-BR" sz="700" b="1" dirty="0" smtClean="0">
              <a:solidFill>
                <a:schemeClr val="tx1">
                  <a:lumMod val="65000"/>
                  <a:lumOff val="35000"/>
                </a:schemeClr>
              </a:solidFill>
              <a:latin typeface="Verdana" pitchFamily="34" charset="0"/>
              <a:ea typeface="Verdana" pitchFamily="34" charset="0"/>
              <a:cs typeface="Verdana" pitchFamily="34" charset="0"/>
            </a:endParaRPr>
          </a:p>
        </p:txBody>
      </p:sp>
      <p:pic>
        <p:nvPicPr>
          <p:cNvPr id="11" name="Imagem 10"/>
          <p:cNvPicPr>
            <a:picLocks noChangeAspect="1"/>
          </p:cNvPicPr>
          <p:nvPr userDrawn="1"/>
        </p:nvPicPr>
        <p:blipFill>
          <a:blip r:embed="rId3">
            <a:duotone>
              <a:schemeClr val="bg2">
                <a:shade val="45000"/>
                <a:satMod val="135000"/>
              </a:schemeClr>
              <a:prstClr val="white"/>
            </a:duotone>
            <a:extLst>
              <a:ext uri="{28A0092B-C50C-407E-A947-70E740481C1C}">
                <a14:useLocalDpi xmlns:a14="http://schemas.microsoft.com/office/drawing/2010/main" val="0"/>
              </a:ext>
            </a:extLst>
          </a:blip>
          <a:stretch>
            <a:fillRect/>
          </a:stretch>
        </p:blipFill>
        <p:spPr>
          <a:xfrm>
            <a:off x="2391920" y="1415147"/>
            <a:ext cx="5416143" cy="1581805"/>
          </a:xfrm>
          <a:prstGeom prst="rect">
            <a:avLst/>
          </a:prstGeom>
          <a:noFill/>
          <a:ln>
            <a:noFill/>
          </a:ln>
        </p:spPr>
      </p:pic>
      <p:sp>
        <p:nvSpPr>
          <p:cNvPr id="4" name="Retângulo 3"/>
          <p:cNvSpPr/>
          <p:nvPr userDrawn="1"/>
        </p:nvSpPr>
        <p:spPr>
          <a:xfrm>
            <a:off x="2339752" y="1561376"/>
            <a:ext cx="5544616" cy="1435576"/>
          </a:xfrm>
          <a:prstGeom prst="rect">
            <a:avLst/>
          </a:prstGeom>
          <a:solidFill>
            <a:schemeClr val="bg1">
              <a:alpha val="74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pic>
        <p:nvPicPr>
          <p:cNvPr id="10" name="Imagem 9"/>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228184" y="116632"/>
            <a:ext cx="2808312" cy="965849"/>
          </a:xfrm>
          <a:prstGeom prst="rect">
            <a:avLst/>
          </a:prstGeom>
        </p:spPr>
      </p:pic>
      <p:pic>
        <p:nvPicPr>
          <p:cNvPr id="5" name="Imagem 4"/>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7884368" y="6306300"/>
            <a:ext cx="1016386" cy="414952"/>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ítulo e conteúdo">
    <p:spTree>
      <p:nvGrpSpPr>
        <p:cNvPr id="1" name=""/>
        <p:cNvGrpSpPr/>
        <p:nvPr/>
      </p:nvGrpSpPr>
      <p:grpSpPr>
        <a:xfrm>
          <a:off x="0" y="0"/>
          <a:ext cx="0" cy="0"/>
          <a:chOff x="0" y="0"/>
          <a:chExt cx="0" cy="0"/>
        </a:xfrm>
      </p:grpSpPr>
      <p:pic>
        <p:nvPicPr>
          <p:cNvPr id="6" name="Imagem 5"/>
          <p:cNvPicPr>
            <a:picLocks noChangeAspect="1"/>
          </p:cNvPicPr>
          <p:nvPr userDrawn="1"/>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t="8878"/>
          <a:stretch/>
        </p:blipFill>
        <p:spPr>
          <a:xfrm flipV="1">
            <a:off x="0" y="5768765"/>
            <a:ext cx="7164287" cy="1089233"/>
          </a:xfrm>
          <a:prstGeom prst="rect">
            <a:avLst/>
          </a:prstGeom>
        </p:spPr>
      </p:pic>
      <p:sp>
        <p:nvSpPr>
          <p:cNvPr id="3" name="Espaço Reservado para Conteúdo 2"/>
          <p:cNvSpPr>
            <a:spLocks noGrp="1"/>
          </p:cNvSpPr>
          <p:nvPr>
            <p:ph idx="1" hasCustomPrompt="1"/>
          </p:nvPr>
        </p:nvSpPr>
        <p:spPr>
          <a:xfrm>
            <a:off x="395536" y="1268760"/>
            <a:ext cx="8219256" cy="4500005"/>
          </a:xfrm>
          <a:prstGeom prst="rect">
            <a:avLst/>
          </a:prstGeom>
        </p:spPr>
        <p:txBody>
          <a:bodyPr/>
          <a:lstStyle>
            <a:lvl1pPr>
              <a:lnSpc>
                <a:spcPct val="150000"/>
              </a:lnSpc>
              <a:defRPr sz="2400">
                <a:solidFill>
                  <a:schemeClr val="tx1">
                    <a:lumMod val="65000"/>
                    <a:lumOff val="35000"/>
                  </a:schemeClr>
                </a:solidFill>
                <a:latin typeface="Tahoma" pitchFamily="34" charset="0"/>
                <a:ea typeface="Tahoma" pitchFamily="34" charset="0"/>
                <a:cs typeface="Tahoma" pitchFamily="34" charset="0"/>
              </a:defRPr>
            </a:lvl1pPr>
            <a:lvl2pPr>
              <a:lnSpc>
                <a:spcPct val="150000"/>
              </a:lnSpc>
              <a:defRPr sz="2000">
                <a:solidFill>
                  <a:schemeClr val="tx1">
                    <a:lumMod val="65000"/>
                    <a:lumOff val="35000"/>
                  </a:schemeClr>
                </a:solidFill>
                <a:latin typeface="Tahoma" pitchFamily="34" charset="0"/>
                <a:ea typeface="Tahoma" pitchFamily="34" charset="0"/>
                <a:cs typeface="Tahoma" pitchFamily="34" charset="0"/>
              </a:defRPr>
            </a:lvl2pPr>
            <a:lvl3pPr>
              <a:lnSpc>
                <a:spcPct val="150000"/>
              </a:lnSpc>
              <a:defRPr sz="1800">
                <a:solidFill>
                  <a:schemeClr val="tx1">
                    <a:lumMod val="65000"/>
                    <a:lumOff val="35000"/>
                  </a:schemeClr>
                </a:solidFill>
                <a:latin typeface="Tahoma" pitchFamily="34" charset="0"/>
                <a:ea typeface="Tahoma" pitchFamily="34" charset="0"/>
                <a:cs typeface="Tahoma" pitchFamily="34" charset="0"/>
              </a:defRPr>
            </a:lvl3pPr>
            <a:lvl4pPr>
              <a:lnSpc>
                <a:spcPct val="150000"/>
              </a:lnSpc>
              <a:defRPr sz="1600">
                <a:solidFill>
                  <a:schemeClr val="tx1">
                    <a:lumMod val="65000"/>
                    <a:lumOff val="35000"/>
                  </a:schemeClr>
                </a:solidFill>
                <a:latin typeface="Tahoma" pitchFamily="34" charset="0"/>
                <a:ea typeface="Tahoma" pitchFamily="34" charset="0"/>
                <a:cs typeface="Tahoma" pitchFamily="34" charset="0"/>
              </a:defRPr>
            </a:lvl4pPr>
            <a:lvl5pPr>
              <a:lnSpc>
                <a:spcPct val="150000"/>
              </a:lnSpc>
              <a:defRPr sz="1600">
                <a:solidFill>
                  <a:schemeClr val="tx1">
                    <a:lumMod val="65000"/>
                    <a:lumOff val="35000"/>
                  </a:schemeClr>
                </a:solidFill>
                <a:latin typeface="Tahoma" pitchFamily="34" charset="0"/>
                <a:ea typeface="Tahoma" pitchFamily="34" charset="0"/>
                <a:cs typeface="Tahoma" pitchFamily="34" charset="0"/>
              </a:defRPr>
            </a:lvl5pPr>
          </a:lstStyle>
          <a:p>
            <a:pPr lvl="0"/>
            <a:r>
              <a:rPr lang="pt-BR" dirty="0" smtClean="0"/>
              <a:t>Clique para editar o texto</a:t>
            </a:r>
          </a:p>
          <a:p>
            <a:pPr lvl="1"/>
            <a:r>
              <a:rPr lang="pt-BR" dirty="0" smtClean="0"/>
              <a:t>Segundo nível</a:t>
            </a:r>
          </a:p>
          <a:p>
            <a:pPr lvl="2"/>
            <a:r>
              <a:rPr lang="pt-BR" dirty="0" smtClean="0"/>
              <a:t>Terceiro nível</a:t>
            </a:r>
          </a:p>
          <a:p>
            <a:pPr lvl="3"/>
            <a:r>
              <a:rPr lang="pt-BR" dirty="0" smtClean="0"/>
              <a:t>Quarto nível</a:t>
            </a:r>
          </a:p>
          <a:p>
            <a:pPr lvl="4"/>
            <a:r>
              <a:rPr lang="pt-BR" dirty="0" smtClean="0"/>
              <a:t>Quinto nível</a:t>
            </a:r>
            <a:endParaRPr lang="pt-BR" dirty="0"/>
          </a:p>
        </p:txBody>
      </p:sp>
      <p:pic>
        <p:nvPicPr>
          <p:cNvPr id="5" name="Imagem 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804248" y="6064170"/>
            <a:ext cx="2308142" cy="793829"/>
          </a:xfrm>
          <a:prstGeom prst="rect">
            <a:avLst/>
          </a:prstGeom>
        </p:spPr>
      </p:pic>
      <p:sp>
        <p:nvSpPr>
          <p:cNvPr id="2" name="Título 1"/>
          <p:cNvSpPr>
            <a:spLocks noGrp="1"/>
          </p:cNvSpPr>
          <p:nvPr>
            <p:ph type="title" hasCustomPrompt="1"/>
          </p:nvPr>
        </p:nvSpPr>
        <p:spPr>
          <a:xfrm>
            <a:off x="0" y="188640"/>
            <a:ext cx="9144000" cy="634082"/>
          </a:xfrm>
          <a:prstGeom prst="rect">
            <a:avLst/>
          </a:prstGeom>
        </p:spPr>
        <p:txBody>
          <a:bodyPr anchor="ctr"/>
          <a:lstStyle>
            <a:lvl1pPr algn="l">
              <a:defRPr sz="2800" b="1" cap="small" baseline="0">
                <a:solidFill>
                  <a:schemeClr val="tx2"/>
                </a:solidFill>
                <a:latin typeface="Tahoma" pitchFamily="34" charset="0"/>
                <a:ea typeface="Tahoma" pitchFamily="34" charset="0"/>
                <a:cs typeface="Tahoma" pitchFamily="34" charset="0"/>
              </a:defRPr>
            </a:lvl1pPr>
          </a:lstStyle>
          <a:p>
            <a:r>
              <a:rPr lang="pt-BR" dirty="0" smtClean="0"/>
              <a:t>Clique para editar o título</a:t>
            </a:r>
            <a:endParaRPr lang="pt-BR" dirty="0"/>
          </a:p>
        </p:txBody>
      </p:sp>
      <p:grpSp>
        <p:nvGrpSpPr>
          <p:cNvPr id="17" name="Grupo 16"/>
          <p:cNvGrpSpPr/>
          <p:nvPr userDrawn="1"/>
        </p:nvGrpSpPr>
        <p:grpSpPr>
          <a:xfrm flipV="1">
            <a:off x="0" y="836734"/>
            <a:ext cx="9144000" cy="71988"/>
            <a:chOff x="-36512" y="1268774"/>
            <a:chExt cx="9144000" cy="60596"/>
          </a:xfrm>
        </p:grpSpPr>
        <p:cxnSp>
          <p:nvCxnSpPr>
            <p:cNvPr id="18" name="Conector reto 17"/>
            <p:cNvCxnSpPr/>
            <p:nvPr userDrawn="1"/>
          </p:nvCxnSpPr>
          <p:spPr>
            <a:xfrm flipV="1">
              <a:off x="-36512" y="1268774"/>
              <a:ext cx="9144000" cy="26128"/>
            </a:xfrm>
            <a:prstGeom prst="line">
              <a:avLst/>
            </a:prstGeom>
            <a:ln w="508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9" name="Conector reto 18"/>
            <p:cNvCxnSpPr/>
            <p:nvPr userDrawn="1"/>
          </p:nvCxnSpPr>
          <p:spPr>
            <a:xfrm flipV="1">
              <a:off x="-36512" y="1303242"/>
              <a:ext cx="9144000" cy="26128"/>
            </a:xfrm>
            <a:prstGeom prst="line">
              <a:avLst/>
            </a:prstGeom>
            <a:ln w="508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grpSp>
        <p:nvGrpSpPr>
          <p:cNvPr id="24" name="Grupo 23"/>
          <p:cNvGrpSpPr/>
          <p:nvPr userDrawn="1"/>
        </p:nvGrpSpPr>
        <p:grpSpPr>
          <a:xfrm flipV="1">
            <a:off x="0" y="188640"/>
            <a:ext cx="9144000" cy="71989"/>
            <a:chOff x="-36512" y="1268774"/>
            <a:chExt cx="9144000" cy="60596"/>
          </a:xfrm>
        </p:grpSpPr>
        <p:cxnSp>
          <p:nvCxnSpPr>
            <p:cNvPr id="25" name="Conector reto 24"/>
            <p:cNvCxnSpPr/>
            <p:nvPr userDrawn="1"/>
          </p:nvCxnSpPr>
          <p:spPr>
            <a:xfrm flipV="1">
              <a:off x="-36512" y="1268774"/>
              <a:ext cx="9144000" cy="26128"/>
            </a:xfrm>
            <a:prstGeom prst="line">
              <a:avLst/>
            </a:prstGeom>
            <a:ln w="508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6" name="Conector reto 25"/>
            <p:cNvCxnSpPr/>
            <p:nvPr userDrawn="1"/>
          </p:nvCxnSpPr>
          <p:spPr>
            <a:xfrm flipV="1">
              <a:off x="-36512" y="1303242"/>
              <a:ext cx="9144000" cy="26128"/>
            </a:xfrm>
            <a:prstGeom prst="line">
              <a:avLst/>
            </a:prstGeom>
            <a:ln w="508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sp>
        <p:nvSpPr>
          <p:cNvPr id="27" name="CaixaDeTexto 26"/>
          <p:cNvSpPr txBox="1"/>
          <p:nvPr userDrawn="1"/>
        </p:nvSpPr>
        <p:spPr>
          <a:xfrm>
            <a:off x="251520" y="6236349"/>
            <a:ext cx="504056" cy="261610"/>
          </a:xfrm>
          <a:prstGeom prst="rect">
            <a:avLst/>
          </a:prstGeom>
          <a:noFill/>
        </p:spPr>
        <p:txBody>
          <a:bodyPr wrap="square" rtlCol="0">
            <a:spAutoFit/>
          </a:bodyPr>
          <a:lstStyle/>
          <a:p>
            <a:fld id="{8B186AD9-7061-4251-BA8A-3DC2AAB57E7E}" type="slidenum">
              <a:rPr lang="pt-BR" sz="1100" b="1" smtClean="0">
                <a:solidFill>
                  <a:schemeClr val="tx1">
                    <a:lumMod val="50000"/>
                    <a:lumOff val="50000"/>
                  </a:schemeClr>
                </a:solidFill>
                <a:effectLst/>
                <a:latin typeface="Tahoma" pitchFamily="34" charset="0"/>
                <a:ea typeface="Tahoma" pitchFamily="34" charset="0"/>
                <a:cs typeface="Tahoma" pitchFamily="34" charset="0"/>
              </a:rPr>
              <a:t>‹nº›</a:t>
            </a:fld>
            <a:endParaRPr lang="pt-BR" sz="1100" b="1" dirty="0">
              <a:solidFill>
                <a:schemeClr val="tx1">
                  <a:lumMod val="50000"/>
                  <a:lumOff val="50000"/>
                </a:schemeClr>
              </a:solidFill>
              <a:effectLst/>
              <a:latin typeface="Tahoma" pitchFamily="34" charset="0"/>
              <a:ea typeface="Tahoma" pitchFamily="34" charset="0"/>
              <a:cs typeface="Tahoma" pitchFamily="34" charset="0"/>
            </a:endParaRPr>
          </a:p>
        </p:txBody>
      </p:sp>
      <p:pic>
        <p:nvPicPr>
          <p:cNvPr id="13" name="Imagem 12"/>
          <p:cNvPicPr>
            <a:picLocks noChangeAspect="1"/>
          </p:cNvPicPr>
          <p:nvPr userDrawn="1"/>
        </p:nvPicPr>
        <p:blipFill rotWithShape="1">
          <a:blip r:embed="rId4" cstate="print">
            <a:extLst>
              <a:ext uri="{28A0092B-C50C-407E-A947-70E740481C1C}">
                <a14:useLocalDpi xmlns:a14="http://schemas.microsoft.com/office/drawing/2010/main" val="0"/>
              </a:ext>
            </a:extLst>
          </a:blip>
          <a:srcRect t="9749" b="13226"/>
          <a:stretch/>
        </p:blipFill>
        <p:spPr>
          <a:xfrm>
            <a:off x="6948264" y="332656"/>
            <a:ext cx="2096822" cy="426806"/>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abeçalho da Seção">
    <p:spTree>
      <p:nvGrpSpPr>
        <p:cNvPr id="1" name=""/>
        <p:cNvGrpSpPr/>
        <p:nvPr/>
      </p:nvGrpSpPr>
      <p:grpSpPr>
        <a:xfrm>
          <a:off x="0" y="0"/>
          <a:ext cx="0" cy="0"/>
          <a:chOff x="0" y="0"/>
          <a:chExt cx="0" cy="0"/>
        </a:xfrm>
      </p:grpSpPr>
      <p:sp>
        <p:nvSpPr>
          <p:cNvPr id="6" name="Espaço Reservado para Texto 5"/>
          <p:cNvSpPr>
            <a:spLocks noGrp="1"/>
          </p:cNvSpPr>
          <p:nvPr>
            <p:ph type="body" sz="quarter" idx="10" hasCustomPrompt="1"/>
          </p:nvPr>
        </p:nvSpPr>
        <p:spPr>
          <a:xfrm>
            <a:off x="1056622" y="1626025"/>
            <a:ext cx="7141407" cy="431800"/>
          </a:xfrm>
          <a:prstGeom prst="rect">
            <a:avLst/>
          </a:prstGeom>
        </p:spPr>
        <p:txBody>
          <a:bodyPr/>
          <a:lstStyle>
            <a:lvl1pPr algn="ctr">
              <a:buNone/>
              <a:defRPr sz="2000" b="1" baseline="0">
                <a:solidFill>
                  <a:schemeClr val="tx2"/>
                </a:solidFill>
                <a:latin typeface="Tahoma" pitchFamily="34" charset="0"/>
                <a:ea typeface="Tahoma" pitchFamily="34" charset="0"/>
                <a:cs typeface="Tahoma" pitchFamily="34" charset="0"/>
              </a:defRPr>
            </a:lvl1pPr>
          </a:lstStyle>
          <a:p>
            <a:pPr lvl="0"/>
            <a:r>
              <a:rPr lang="pt-BR" dirty="0" smtClean="0"/>
              <a:t>Clique para editar seu nome</a:t>
            </a:r>
            <a:endParaRPr lang="pt-BR" dirty="0"/>
          </a:p>
        </p:txBody>
      </p:sp>
      <p:sp>
        <p:nvSpPr>
          <p:cNvPr id="14" name="Espaço Reservado para Texto 13"/>
          <p:cNvSpPr>
            <a:spLocks noGrp="1"/>
          </p:cNvSpPr>
          <p:nvPr>
            <p:ph type="body" sz="quarter" idx="13" hasCustomPrompt="1"/>
          </p:nvPr>
        </p:nvSpPr>
        <p:spPr>
          <a:xfrm>
            <a:off x="1060389" y="2420888"/>
            <a:ext cx="7158089" cy="431800"/>
          </a:xfrm>
          <a:prstGeom prst="rect">
            <a:avLst/>
          </a:prstGeom>
        </p:spPr>
        <p:txBody>
          <a:bodyPr/>
          <a:lstStyle>
            <a:lvl1pPr algn="ctr">
              <a:buNone/>
              <a:defRPr sz="2000" u="none" baseline="0">
                <a:solidFill>
                  <a:schemeClr val="tx1">
                    <a:lumMod val="50000"/>
                    <a:lumOff val="50000"/>
                  </a:schemeClr>
                </a:solidFill>
                <a:latin typeface="Tahoma" pitchFamily="34" charset="0"/>
                <a:ea typeface="Tahoma" pitchFamily="34" charset="0"/>
                <a:cs typeface="Tahoma" pitchFamily="34" charset="0"/>
              </a:defRPr>
            </a:lvl1pPr>
          </a:lstStyle>
          <a:p>
            <a:pPr lvl="0"/>
            <a:r>
              <a:rPr lang="pt-BR" dirty="0" smtClean="0"/>
              <a:t>Clique para editar seu e-mail</a:t>
            </a:r>
            <a:endParaRPr lang="pt-BR" dirty="0"/>
          </a:p>
        </p:txBody>
      </p:sp>
      <p:sp>
        <p:nvSpPr>
          <p:cNvPr id="17" name="Espaço Reservado para Texto 16"/>
          <p:cNvSpPr>
            <a:spLocks noGrp="1"/>
          </p:cNvSpPr>
          <p:nvPr>
            <p:ph type="body" sz="quarter" idx="14" hasCustomPrompt="1"/>
          </p:nvPr>
        </p:nvSpPr>
        <p:spPr>
          <a:xfrm>
            <a:off x="1060389" y="2060848"/>
            <a:ext cx="7158089" cy="360362"/>
          </a:xfrm>
          <a:prstGeom prst="rect">
            <a:avLst/>
          </a:prstGeom>
        </p:spPr>
        <p:txBody>
          <a:bodyPr/>
          <a:lstStyle>
            <a:lvl1pPr algn="ctr">
              <a:buNone/>
              <a:defRPr sz="2000" baseline="0">
                <a:solidFill>
                  <a:schemeClr val="tx1">
                    <a:lumMod val="50000"/>
                    <a:lumOff val="50000"/>
                  </a:schemeClr>
                </a:solidFill>
                <a:latin typeface="Tahoma" pitchFamily="34" charset="0"/>
                <a:ea typeface="Tahoma" pitchFamily="34" charset="0"/>
                <a:cs typeface="Tahoma" pitchFamily="34" charset="0"/>
              </a:defRPr>
            </a:lvl1pPr>
          </a:lstStyle>
          <a:p>
            <a:pPr lvl="0"/>
            <a:r>
              <a:rPr lang="pt-BR" dirty="0" smtClean="0"/>
              <a:t>Clique para editar seu telefone</a:t>
            </a:r>
            <a:endParaRPr lang="pt-BR" dirty="0"/>
          </a:p>
        </p:txBody>
      </p:sp>
      <p:pic>
        <p:nvPicPr>
          <p:cNvPr id="7" name="Imagem 6"/>
          <p:cNvPicPr>
            <a:picLocks noChangeAspect="1"/>
          </p:cNvPicPr>
          <p:nvPr userDrawn="1"/>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t="8878"/>
          <a:stretch/>
        </p:blipFill>
        <p:spPr>
          <a:xfrm>
            <a:off x="2133" y="0"/>
            <a:ext cx="9250387" cy="1647071"/>
          </a:xfrm>
          <a:prstGeom prst="rect">
            <a:avLst/>
          </a:prstGeom>
        </p:spPr>
      </p:pic>
      <p:pic>
        <p:nvPicPr>
          <p:cNvPr id="8" name="Imagem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084168" y="5733256"/>
            <a:ext cx="2757436" cy="948352"/>
          </a:xfrm>
          <a:prstGeom prst="rect">
            <a:avLst/>
          </a:prstGeom>
        </p:spPr>
      </p:pic>
      <p:sp>
        <p:nvSpPr>
          <p:cNvPr id="2" name="CaixaDeTexto 1"/>
          <p:cNvSpPr txBox="1"/>
          <p:nvPr userDrawn="1"/>
        </p:nvSpPr>
        <p:spPr>
          <a:xfrm>
            <a:off x="611560" y="683985"/>
            <a:ext cx="2376264" cy="584775"/>
          </a:xfrm>
          <a:prstGeom prst="rect">
            <a:avLst/>
          </a:prstGeom>
          <a:noFill/>
        </p:spPr>
        <p:txBody>
          <a:bodyPr wrap="square" rtlCol="0">
            <a:spAutoFit/>
          </a:bodyPr>
          <a:lstStyle/>
          <a:p>
            <a:pPr algn="ctr"/>
            <a:r>
              <a:rPr lang="pt-BR" sz="3200" b="1" cap="small" baseline="0" dirty="0" smtClean="0">
                <a:solidFill>
                  <a:schemeClr val="tx1">
                    <a:lumMod val="50000"/>
                    <a:lumOff val="50000"/>
                  </a:schemeClr>
                </a:solidFill>
                <a:latin typeface="Tahoma" pitchFamily="34" charset="0"/>
                <a:ea typeface="Tahoma" pitchFamily="34" charset="0"/>
                <a:cs typeface="Tahoma" pitchFamily="34" charset="0"/>
              </a:rPr>
              <a:t>Obrigado!</a:t>
            </a:r>
            <a:endParaRPr lang="pt-BR" sz="3200" b="1" cap="small" baseline="0" dirty="0">
              <a:solidFill>
                <a:schemeClr val="tx1">
                  <a:lumMod val="50000"/>
                  <a:lumOff val="50000"/>
                </a:schemeClr>
              </a:solidFill>
              <a:latin typeface="Tahoma" pitchFamily="34" charset="0"/>
              <a:ea typeface="Tahoma" pitchFamily="34" charset="0"/>
              <a:cs typeface="Tahoma" pitchFamily="34" charset="0"/>
            </a:endParaRPr>
          </a:p>
        </p:txBody>
      </p:sp>
      <p:sp>
        <p:nvSpPr>
          <p:cNvPr id="12" name="CaixaDeTexto 11"/>
          <p:cNvSpPr txBox="1"/>
          <p:nvPr userDrawn="1"/>
        </p:nvSpPr>
        <p:spPr>
          <a:xfrm>
            <a:off x="611560" y="3636313"/>
            <a:ext cx="7776864" cy="584775"/>
          </a:xfrm>
          <a:prstGeom prst="rect">
            <a:avLst/>
          </a:prstGeom>
          <a:noFill/>
        </p:spPr>
        <p:txBody>
          <a:bodyPr wrap="square" rtlCol="0">
            <a:spAutoFit/>
          </a:bodyPr>
          <a:lstStyle/>
          <a:p>
            <a:pPr algn="l"/>
            <a:r>
              <a:rPr lang="pt-BR" sz="3200" b="1" cap="small" baseline="0" dirty="0" smtClean="0">
                <a:solidFill>
                  <a:schemeClr val="tx1">
                    <a:lumMod val="50000"/>
                    <a:lumOff val="50000"/>
                  </a:schemeClr>
                </a:solidFill>
                <a:latin typeface="Tahoma" pitchFamily="34" charset="0"/>
                <a:ea typeface="Tahoma" pitchFamily="34" charset="0"/>
                <a:cs typeface="Tahoma" pitchFamily="34" charset="0"/>
              </a:rPr>
              <a:t>Apresentador da semana seguinte:</a:t>
            </a:r>
            <a:endParaRPr lang="pt-BR" sz="3200" b="1" cap="small" baseline="0" dirty="0">
              <a:solidFill>
                <a:schemeClr val="tx1">
                  <a:lumMod val="50000"/>
                  <a:lumOff val="50000"/>
                </a:schemeClr>
              </a:solidFill>
              <a:latin typeface="Tahoma" pitchFamily="34" charset="0"/>
              <a:ea typeface="Tahoma" pitchFamily="34" charset="0"/>
              <a:cs typeface="Tahoma" pitchFamily="34" charset="0"/>
            </a:endParaRPr>
          </a:p>
        </p:txBody>
      </p:sp>
      <p:sp>
        <p:nvSpPr>
          <p:cNvPr id="18" name="Espaço Reservado para Texto 5"/>
          <p:cNvSpPr>
            <a:spLocks noGrp="1"/>
          </p:cNvSpPr>
          <p:nvPr>
            <p:ph type="body" sz="quarter" idx="15" hasCustomPrompt="1"/>
          </p:nvPr>
        </p:nvSpPr>
        <p:spPr>
          <a:xfrm>
            <a:off x="1115616" y="4509120"/>
            <a:ext cx="7141407" cy="431800"/>
          </a:xfrm>
          <a:prstGeom prst="rect">
            <a:avLst/>
          </a:prstGeom>
        </p:spPr>
        <p:txBody>
          <a:bodyPr/>
          <a:lstStyle>
            <a:lvl1pPr algn="ctr">
              <a:buNone/>
              <a:defRPr sz="1800" b="1" baseline="0">
                <a:solidFill>
                  <a:schemeClr val="tx2"/>
                </a:solidFill>
                <a:latin typeface="Tahoma" pitchFamily="34" charset="0"/>
                <a:ea typeface="Tahoma" pitchFamily="34" charset="0"/>
                <a:cs typeface="Tahoma" pitchFamily="34" charset="0"/>
              </a:defRPr>
            </a:lvl1pPr>
          </a:lstStyle>
          <a:p>
            <a:pPr lvl="0"/>
            <a:r>
              <a:rPr lang="pt-BR" dirty="0" smtClean="0"/>
              <a:t>Clique para editar o nome do próximo (vide lista abaixo)</a:t>
            </a:r>
            <a:endParaRPr lang="pt-BR" dirty="0"/>
          </a:p>
        </p:txBody>
      </p:sp>
    </p:spTree>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CaixaDeTexto 1"/>
          <p:cNvSpPr txBox="1"/>
          <p:nvPr/>
        </p:nvSpPr>
        <p:spPr>
          <a:xfrm rot="16200000">
            <a:off x="8316706" y="3364976"/>
            <a:ext cx="1512168" cy="200055"/>
          </a:xfrm>
          <a:prstGeom prst="rect">
            <a:avLst/>
          </a:prstGeom>
          <a:noFill/>
        </p:spPr>
        <p:txBody>
          <a:bodyPr wrap="square" rtlCol="0">
            <a:spAutoFit/>
          </a:bodyPr>
          <a:lstStyle/>
          <a:p>
            <a:r>
              <a:rPr lang="pt-BR" sz="700" b="1" dirty="0" smtClean="0">
                <a:solidFill>
                  <a:schemeClr val="tx1">
                    <a:lumMod val="65000"/>
                    <a:lumOff val="35000"/>
                  </a:schemeClr>
                </a:solidFill>
                <a:latin typeface="Verdana" pitchFamily="34" charset="0"/>
                <a:ea typeface="Verdana" pitchFamily="34" charset="0"/>
                <a:cs typeface="Verdana" pitchFamily="34" charset="0"/>
              </a:rPr>
              <a:t>DOCUMENTO</a:t>
            </a:r>
            <a:r>
              <a:rPr lang="pt-BR" sz="700" b="1" baseline="0" dirty="0" smtClean="0">
                <a:solidFill>
                  <a:schemeClr val="tx1">
                    <a:lumMod val="65000"/>
                    <a:lumOff val="35000"/>
                  </a:schemeClr>
                </a:solidFill>
                <a:latin typeface="Verdana" pitchFamily="34" charset="0"/>
                <a:ea typeface="Verdana" pitchFamily="34" charset="0"/>
                <a:cs typeface="Verdana" pitchFamily="34" charset="0"/>
              </a:rPr>
              <a:t> INTERNO</a:t>
            </a:r>
            <a:endParaRPr lang="pt-BR" sz="700" b="1" dirty="0" smtClean="0">
              <a:solidFill>
                <a:schemeClr val="tx1">
                  <a:lumMod val="65000"/>
                  <a:lumOff val="35000"/>
                </a:schemeClr>
              </a:solidFill>
              <a:latin typeface="Verdana" pitchFamily="34" charset="0"/>
              <a:ea typeface="Verdana" pitchFamily="34" charset="0"/>
              <a:cs typeface="Verdana" pitchFamily="34" charset="0"/>
            </a:endParaRPr>
          </a:p>
        </p:txBody>
      </p:sp>
      <p:sp>
        <p:nvSpPr>
          <p:cNvPr id="5" name="CaixaDeTexto 4"/>
          <p:cNvSpPr txBox="1"/>
          <p:nvPr/>
        </p:nvSpPr>
        <p:spPr>
          <a:xfrm>
            <a:off x="179512" y="6381328"/>
            <a:ext cx="504056" cy="261610"/>
          </a:xfrm>
          <a:prstGeom prst="rect">
            <a:avLst/>
          </a:prstGeom>
          <a:noFill/>
        </p:spPr>
        <p:txBody>
          <a:bodyPr wrap="square" rtlCol="0">
            <a:spAutoFit/>
          </a:bodyPr>
          <a:lstStyle/>
          <a:p>
            <a:fld id="{8B186AD9-7061-4251-BA8A-3DC2AAB57E7E}" type="slidenum">
              <a:rPr lang="pt-BR" sz="1100" b="1" smtClean="0">
                <a:solidFill>
                  <a:schemeClr val="tx1">
                    <a:lumMod val="50000"/>
                    <a:lumOff val="50000"/>
                  </a:schemeClr>
                </a:solidFill>
                <a:effectLst/>
                <a:latin typeface="Tahoma" pitchFamily="34" charset="0"/>
                <a:ea typeface="Tahoma" pitchFamily="34" charset="0"/>
                <a:cs typeface="Tahoma" pitchFamily="34" charset="0"/>
              </a:rPr>
              <a:t>‹nº›</a:t>
            </a:fld>
            <a:endParaRPr lang="pt-BR" sz="1100" b="1" dirty="0">
              <a:solidFill>
                <a:schemeClr val="tx1">
                  <a:lumMod val="50000"/>
                  <a:lumOff val="50000"/>
                </a:schemeClr>
              </a:solidFill>
              <a:effectLst/>
              <a:latin typeface="Tahoma" pitchFamily="34" charset="0"/>
              <a:ea typeface="Tahoma" pitchFamily="34" charset="0"/>
              <a:cs typeface="Tahoma"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timing>
    <p:tnLst>
      <p:par>
        <p:cTn id="1" dur="indefinite" restart="never" nodeType="tmRoot"/>
      </p:par>
    </p:tnLst>
  </p:timing>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mailto:acosta@place.com.br" TargetMode="External"/><Relationship Id="rId2" Type="http://schemas.openxmlformats.org/officeDocument/2006/relationships/slideLayout" Target="../slideLayouts/slideLayout3.xml"/><Relationship Id="rId1" Type="http://schemas.openxmlformats.org/officeDocument/2006/relationships/vmlDrawing" Target="../drawings/vmlDrawing1.vml"/><Relationship Id="rId6" Type="http://schemas.openxmlformats.org/officeDocument/2006/relationships/image" Target="../media/image13.wmf"/><Relationship Id="rId5" Type="http://schemas.openxmlformats.org/officeDocument/2006/relationships/package" Target="../embeddings/Planilha_do_Microsoft_Excel1.xlsx"/><Relationship Id="rId4" Type="http://schemas.openxmlformats.org/officeDocument/2006/relationships/hyperlink" Target="mailto:acosta.place@suzano.com.br"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Texto 1"/>
          <p:cNvSpPr>
            <a:spLocks noGrp="1"/>
          </p:cNvSpPr>
          <p:nvPr>
            <p:ph type="body" sz="quarter" idx="10"/>
          </p:nvPr>
        </p:nvSpPr>
        <p:spPr>
          <a:xfrm>
            <a:off x="1907704" y="2780928"/>
            <a:ext cx="6696744" cy="539812"/>
          </a:xfrm>
        </p:spPr>
        <p:txBody>
          <a:bodyPr/>
          <a:lstStyle/>
          <a:p>
            <a:r>
              <a:rPr lang="pt-BR" dirty="0" smtClean="0"/>
              <a:t>Motivação no trabalho</a:t>
            </a:r>
            <a:endParaRPr lang="pt-BR" dirty="0"/>
          </a:p>
        </p:txBody>
      </p:sp>
      <p:sp>
        <p:nvSpPr>
          <p:cNvPr id="3" name="Espaço Reservado para Texto 2"/>
          <p:cNvSpPr>
            <a:spLocks noGrp="1"/>
          </p:cNvSpPr>
          <p:nvPr>
            <p:ph type="body" sz="quarter" idx="11"/>
          </p:nvPr>
        </p:nvSpPr>
        <p:spPr>
          <a:xfrm>
            <a:off x="2411760" y="5949280"/>
            <a:ext cx="5688632" cy="288032"/>
          </a:xfrm>
        </p:spPr>
        <p:txBody>
          <a:bodyPr/>
          <a:lstStyle/>
          <a:p>
            <a:r>
              <a:rPr lang="pt-BR" dirty="0" smtClean="0"/>
              <a:t>Como se manter motivado no trabalho</a:t>
            </a:r>
            <a:endParaRPr lang="pt-BR"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35896" y="3284984"/>
            <a:ext cx="3312368" cy="26830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12608273"/>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a:picLocks noChangeAspect="1"/>
          </p:cNvPicPr>
          <p:nvPr/>
        </p:nvPicPr>
        <p:blipFill rotWithShape="1">
          <a:blip r:embed="rId2">
            <a:extLst>
              <a:ext uri="{28A0092B-C50C-407E-A947-70E740481C1C}">
                <a14:useLocalDpi xmlns:a14="http://schemas.microsoft.com/office/drawing/2010/main" val="0"/>
              </a:ext>
            </a:extLst>
          </a:blip>
          <a:srcRect l="9559" t="3505" r="6413"/>
          <a:stretch/>
        </p:blipFill>
        <p:spPr>
          <a:xfrm>
            <a:off x="7069540" y="3452884"/>
            <a:ext cx="1760561" cy="2640412"/>
          </a:xfrm>
          <a:prstGeom prst="rect">
            <a:avLst/>
          </a:prstGeom>
        </p:spPr>
      </p:pic>
      <p:sp>
        <p:nvSpPr>
          <p:cNvPr id="2" name="Espaço Reservado para Conteúdo 1"/>
          <p:cNvSpPr>
            <a:spLocks noGrp="1"/>
          </p:cNvSpPr>
          <p:nvPr>
            <p:ph idx="1"/>
          </p:nvPr>
        </p:nvSpPr>
        <p:spPr>
          <a:xfrm>
            <a:off x="395536" y="1268760"/>
            <a:ext cx="6674004" cy="4500005"/>
          </a:xfrm>
        </p:spPr>
        <p:txBody>
          <a:bodyPr/>
          <a:lstStyle/>
          <a:p>
            <a:pPr marL="0" indent="540000" algn="just">
              <a:spcBef>
                <a:spcPts val="0"/>
              </a:spcBef>
              <a:buNone/>
            </a:pPr>
            <a:r>
              <a:rPr lang="pt-BR" sz="1600" dirty="0"/>
              <a:t>Quando o assunto </a:t>
            </a:r>
            <a:r>
              <a:rPr lang="pt-BR" sz="1600" dirty="0" smtClean="0"/>
              <a:t>é </a:t>
            </a:r>
            <a:r>
              <a:rPr lang="pt-BR" sz="1600" dirty="0"/>
              <a:t>motivação </a:t>
            </a:r>
            <a:r>
              <a:rPr lang="pt-BR" sz="1600" dirty="0" smtClean="0"/>
              <a:t>no trabalho, muitas pessoas pensam automaticamente nos </a:t>
            </a:r>
            <a:r>
              <a:rPr lang="pt-BR" sz="1600" dirty="0"/>
              <a:t>processos ou </a:t>
            </a:r>
            <a:r>
              <a:rPr lang="pt-BR" sz="1600" dirty="0" smtClean="0"/>
              <a:t>programas </a:t>
            </a:r>
            <a:r>
              <a:rPr lang="pt-BR" sz="1600" dirty="0"/>
              <a:t>que são implementados pelas empresas em que atuam. </a:t>
            </a:r>
            <a:endParaRPr lang="pt-BR" sz="1600" dirty="0" smtClean="0"/>
          </a:p>
          <a:p>
            <a:pPr marL="0" indent="540000" algn="just">
              <a:spcBef>
                <a:spcPts val="0"/>
              </a:spcBef>
              <a:buNone/>
            </a:pPr>
            <a:r>
              <a:rPr lang="pt-BR" sz="1600" dirty="0" smtClean="0"/>
              <a:t>Alguns </a:t>
            </a:r>
            <a:r>
              <a:rPr lang="pt-BR" sz="1600" dirty="0"/>
              <a:t>se sentem satisfeitos com as ações adotadas pela empresa em que atuam. Mas, há quem se mostre insatisfeito e afirma que trabalhar naquela organização não atente às suas </a:t>
            </a:r>
            <a:r>
              <a:rPr lang="pt-BR" sz="1600" dirty="0" smtClean="0"/>
              <a:t>expectativas.</a:t>
            </a:r>
          </a:p>
          <a:p>
            <a:pPr marL="0" indent="540000" algn="just">
              <a:spcBef>
                <a:spcPts val="0"/>
              </a:spcBef>
              <a:buNone/>
            </a:pPr>
            <a:r>
              <a:rPr lang="pt-BR" sz="1600" dirty="0" smtClean="0">
                <a:latin typeface="Arial"/>
                <a:ea typeface="Times New Roman"/>
                <a:cs typeface="Times New Roman"/>
              </a:rPr>
              <a:t>Mas</a:t>
            </a:r>
            <a:r>
              <a:rPr lang="pt-BR" sz="1600" dirty="0">
                <a:latin typeface="Arial"/>
                <a:ea typeface="Times New Roman"/>
                <a:cs typeface="Times New Roman"/>
              </a:rPr>
              <a:t>, será que os estímulos motivacionais devem partir unicamente das corporações ou os colaboradores também precisam fazer a sua </a:t>
            </a:r>
            <a:r>
              <a:rPr lang="pt-BR" sz="1600" dirty="0" smtClean="0">
                <a:latin typeface="Arial"/>
                <a:ea typeface="Times New Roman"/>
                <a:cs typeface="Times New Roman"/>
              </a:rPr>
              <a:t>parte?</a:t>
            </a:r>
            <a:endParaRPr lang="pt-BR" sz="1400" dirty="0">
              <a:latin typeface="Calibri"/>
              <a:ea typeface="Times New Roman"/>
              <a:cs typeface="Times New Roman"/>
            </a:endParaRPr>
          </a:p>
          <a:p>
            <a:pPr marL="0" indent="540000" algn="just">
              <a:spcBef>
                <a:spcPts val="0"/>
              </a:spcBef>
              <a:buNone/>
            </a:pPr>
            <a:endParaRPr lang="pt-BR" sz="1600" dirty="0"/>
          </a:p>
        </p:txBody>
      </p:sp>
      <p:sp>
        <p:nvSpPr>
          <p:cNvPr id="3" name="Título 2"/>
          <p:cNvSpPr>
            <a:spLocks noGrp="1"/>
          </p:cNvSpPr>
          <p:nvPr>
            <p:ph type="title"/>
          </p:nvPr>
        </p:nvSpPr>
        <p:spPr/>
        <p:txBody>
          <a:bodyPr/>
          <a:lstStyle/>
          <a:p>
            <a:r>
              <a:rPr lang="pt-BR" dirty="0" smtClean="0"/>
              <a:t>Motivação no trabalho</a:t>
            </a:r>
            <a:endParaRPr lang="pt-BR" dirty="0"/>
          </a:p>
        </p:txBody>
      </p:sp>
    </p:spTree>
    <p:extLst>
      <p:ext uri="{BB962C8B-B14F-4D97-AF65-F5344CB8AC3E}">
        <p14:creationId xmlns:p14="http://schemas.microsoft.com/office/powerpoint/2010/main" val="477490398"/>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a:picLocks noChangeAspect="1"/>
          </p:cNvPicPr>
          <p:nvPr/>
        </p:nvPicPr>
        <p:blipFill rotWithShape="1">
          <a:blip r:embed="rId2">
            <a:extLst>
              <a:ext uri="{28A0092B-C50C-407E-A947-70E740481C1C}">
                <a14:useLocalDpi xmlns:a14="http://schemas.microsoft.com/office/drawing/2010/main" val="0"/>
              </a:ext>
            </a:extLst>
          </a:blip>
          <a:srcRect l="6521" t="7096" r="19448"/>
          <a:stretch/>
        </p:blipFill>
        <p:spPr>
          <a:xfrm>
            <a:off x="6732240" y="2708920"/>
            <a:ext cx="2259419" cy="3386707"/>
          </a:xfrm>
          <a:prstGeom prst="rect">
            <a:avLst/>
          </a:prstGeom>
        </p:spPr>
      </p:pic>
      <p:sp>
        <p:nvSpPr>
          <p:cNvPr id="2" name="Espaço Reservado para Conteúdo 1"/>
          <p:cNvSpPr>
            <a:spLocks noGrp="1"/>
          </p:cNvSpPr>
          <p:nvPr>
            <p:ph idx="1"/>
          </p:nvPr>
        </p:nvSpPr>
        <p:spPr>
          <a:xfrm>
            <a:off x="395536" y="1268760"/>
            <a:ext cx="6552728" cy="4500005"/>
          </a:xfrm>
        </p:spPr>
        <p:txBody>
          <a:bodyPr/>
          <a:lstStyle/>
          <a:p>
            <a:pPr marL="0" indent="540000" algn="just">
              <a:spcBef>
                <a:spcPts val="0"/>
              </a:spcBef>
              <a:buNone/>
            </a:pPr>
            <a:r>
              <a:rPr lang="pt-BR" sz="1600" dirty="0">
                <a:latin typeface="Arial"/>
                <a:ea typeface="Times New Roman"/>
                <a:cs typeface="Times New Roman"/>
              </a:rPr>
              <a:t>Vale lembrar que a motivação também parte de dentro para fora de cada pessoa e se isso não ocorre, não adianta ficar frente a pacotes de benefícios atraentes, salários acima da média e programas de qualidade de vida.</a:t>
            </a:r>
            <a:endParaRPr lang="pt-BR" sz="1400" dirty="0">
              <a:latin typeface="Calibri"/>
              <a:ea typeface="Times New Roman"/>
              <a:cs typeface="Times New Roman"/>
            </a:endParaRPr>
          </a:p>
          <a:p>
            <a:pPr marL="0" indent="540000" algn="just">
              <a:spcBef>
                <a:spcPts val="0"/>
              </a:spcBef>
              <a:buNone/>
            </a:pPr>
            <a:r>
              <a:rPr lang="pt-BR" sz="1600" dirty="0">
                <a:latin typeface="Arial"/>
                <a:ea typeface="Times New Roman"/>
              </a:rPr>
              <a:t>Todas essas ações parecerão inúteis e sem valor algum, caso a própria pessoa não busque a </a:t>
            </a:r>
            <a:r>
              <a:rPr lang="pt-BR" sz="1600" dirty="0" smtClean="0">
                <a:latin typeface="Arial"/>
                <a:ea typeface="Times New Roman"/>
              </a:rPr>
              <a:t>automotivação.</a:t>
            </a:r>
          </a:p>
          <a:p>
            <a:pPr marL="0" indent="540000" algn="just">
              <a:spcBef>
                <a:spcPts val="0"/>
              </a:spcBef>
              <a:buNone/>
            </a:pPr>
            <a:r>
              <a:rPr lang="pt-BR" sz="1600" dirty="0"/>
              <a:t>Por isso, seguem algumas sugestões para fazer uma autocrítica às suas ações e buscar alternativas simples que podem ser adotadas diariamente, para se manter motivado no trabalho.</a:t>
            </a:r>
          </a:p>
          <a:p>
            <a:pPr marL="0" indent="540000" algn="just">
              <a:spcBef>
                <a:spcPts val="0"/>
              </a:spcBef>
              <a:buNone/>
            </a:pPr>
            <a:endParaRPr lang="pt-BR" sz="1600" dirty="0"/>
          </a:p>
        </p:txBody>
      </p:sp>
      <p:sp>
        <p:nvSpPr>
          <p:cNvPr id="3" name="Título 2"/>
          <p:cNvSpPr>
            <a:spLocks noGrp="1"/>
          </p:cNvSpPr>
          <p:nvPr>
            <p:ph type="title"/>
          </p:nvPr>
        </p:nvSpPr>
        <p:spPr/>
        <p:txBody>
          <a:bodyPr/>
          <a:lstStyle/>
          <a:p>
            <a:r>
              <a:rPr lang="pt-BR" dirty="0" smtClean="0"/>
              <a:t>Motivação no trabalho</a:t>
            </a:r>
            <a:endParaRPr lang="pt-BR" dirty="0"/>
          </a:p>
        </p:txBody>
      </p:sp>
    </p:spTree>
    <p:extLst>
      <p:ext uri="{BB962C8B-B14F-4D97-AF65-F5344CB8AC3E}">
        <p14:creationId xmlns:p14="http://schemas.microsoft.com/office/powerpoint/2010/main" val="2964699268"/>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p:txBody>
          <a:bodyPr/>
          <a:lstStyle/>
          <a:p>
            <a:pPr indent="540000" algn="just">
              <a:spcBef>
                <a:spcPts val="0"/>
              </a:spcBef>
            </a:pPr>
            <a:r>
              <a:rPr lang="pt-BR" sz="1600" dirty="0" smtClean="0"/>
              <a:t>No domingo a noite, mentalize tudo o que você fez de bom durante o final de semana em vez de se torturar por ter que enfrentar o trabalho novamente no dia seguinte.</a:t>
            </a:r>
          </a:p>
          <a:p>
            <a:pPr indent="540000" algn="just">
              <a:spcBef>
                <a:spcPts val="0"/>
              </a:spcBef>
            </a:pPr>
            <a:r>
              <a:rPr lang="pt-BR" sz="1600" dirty="0" smtClean="0"/>
              <a:t>Na ida ao trabalho a maioria das pessoas enfrentam trânsitos caóticos. Tente tornar este trajeto mais agradável... Se estiver no carro, ouça uma música de seu agrado; se depender de transporte coletivo, aproveite para conversar e fazer novas amizades; se você faz uma caminhada</a:t>
            </a:r>
            <a:r>
              <a:rPr lang="pt-BR" sz="1600" dirty="0"/>
              <a:t>, </a:t>
            </a:r>
            <a:r>
              <a:rPr lang="pt-BR" sz="1600" dirty="0" smtClean="0"/>
              <a:t>tendo </a:t>
            </a:r>
            <a:r>
              <a:rPr lang="pt-BR" sz="1600" dirty="0"/>
              <a:t>oportunidade, faça um trajeto </a:t>
            </a:r>
            <a:r>
              <a:rPr lang="pt-BR" sz="1600" dirty="0" smtClean="0"/>
              <a:t>diferente para conhecer </a:t>
            </a:r>
            <a:r>
              <a:rPr lang="pt-BR" sz="1600" dirty="0"/>
              <a:t>novos </a:t>
            </a:r>
            <a:r>
              <a:rPr lang="pt-BR" sz="1600" dirty="0" smtClean="0"/>
              <a:t>caminhos e paisagens.</a:t>
            </a:r>
            <a:endParaRPr lang="pt-BR" sz="1600" dirty="0" smtClean="0"/>
          </a:p>
          <a:p>
            <a:pPr indent="0" algn="just">
              <a:spcBef>
                <a:spcPts val="0"/>
              </a:spcBef>
              <a:buNone/>
            </a:pPr>
            <a:endParaRPr lang="pt-BR" sz="1600" dirty="0"/>
          </a:p>
        </p:txBody>
      </p:sp>
      <p:sp>
        <p:nvSpPr>
          <p:cNvPr id="3" name="Título 2"/>
          <p:cNvSpPr>
            <a:spLocks noGrp="1"/>
          </p:cNvSpPr>
          <p:nvPr>
            <p:ph type="title"/>
          </p:nvPr>
        </p:nvSpPr>
        <p:spPr/>
        <p:txBody>
          <a:bodyPr/>
          <a:lstStyle/>
          <a:p>
            <a:r>
              <a:rPr lang="pt-BR" dirty="0" smtClean="0"/>
              <a:t>Motivação no trabalho</a:t>
            </a:r>
            <a:endParaRPr lang="pt-BR" dirty="0"/>
          </a:p>
        </p:txBody>
      </p:sp>
    </p:spTree>
    <p:extLst>
      <p:ext uri="{BB962C8B-B14F-4D97-AF65-F5344CB8AC3E}">
        <p14:creationId xmlns:p14="http://schemas.microsoft.com/office/powerpoint/2010/main" val="2964699268"/>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a:xfrm>
            <a:off x="395536" y="980728"/>
            <a:ext cx="8219256" cy="4500005"/>
          </a:xfrm>
        </p:spPr>
        <p:txBody>
          <a:bodyPr/>
          <a:lstStyle/>
          <a:p>
            <a:pPr indent="540000" algn="just">
              <a:spcBef>
                <a:spcPts val="0"/>
              </a:spcBef>
            </a:pPr>
            <a:r>
              <a:rPr lang="pt-BR" sz="1600" dirty="0" smtClean="0"/>
              <a:t>Já </a:t>
            </a:r>
            <a:r>
              <a:rPr lang="pt-BR" sz="1600" dirty="0"/>
              <a:t>na empresa, priorize o que realmente é urgente e realize suas atividades com moderação evitando o estresse. Se seu gestor está em um dia agitado, leve até ele apenas questões urgentes e que não podem ser resolvidas por você. Tome a iniciativa de solucionar questões que lhe são familiares. Isso agregará um diferencial a seu desempenho</a:t>
            </a:r>
            <a:r>
              <a:rPr lang="pt-BR" sz="1600" dirty="0" smtClean="0"/>
              <a:t>.</a:t>
            </a:r>
          </a:p>
          <a:p>
            <a:pPr indent="540000" algn="just">
              <a:spcBef>
                <a:spcPts val="0"/>
              </a:spcBef>
            </a:pPr>
            <a:r>
              <a:rPr lang="pt-BR" sz="1600" dirty="0" smtClean="0"/>
              <a:t>Lembre-se sempre: </a:t>
            </a:r>
            <a:r>
              <a:rPr lang="pt-BR" sz="1600" dirty="0"/>
              <a:t>se você recebe por aquilo que faz, então, tem seu valor. Essa já é uma razão para se sentir motivado em exercer sua profissão. Diga a si próprio: "</a:t>
            </a:r>
            <a:r>
              <a:rPr lang="pt-BR" sz="1600" b="1" dirty="0"/>
              <a:t>Eu tenho meu valor</a:t>
            </a:r>
            <a:r>
              <a:rPr lang="pt-BR" sz="1600" dirty="0"/>
              <a:t>".</a:t>
            </a:r>
          </a:p>
          <a:p>
            <a:pPr indent="540000" algn="just">
              <a:spcBef>
                <a:spcPts val="0"/>
              </a:spcBef>
            </a:pPr>
            <a:endParaRPr lang="pt-BR" sz="1600" dirty="0"/>
          </a:p>
        </p:txBody>
      </p:sp>
      <p:sp>
        <p:nvSpPr>
          <p:cNvPr id="3" name="Título 2"/>
          <p:cNvSpPr>
            <a:spLocks noGrp="1"/>
          </p:cNvSpPr>
          <p:nvPr>
            <p:ph type="title"/>
          </p:nvPr>
        </p:nvSpPr>
        <p:spPr/>
        <p:txBody>
          <a:bodyPr/>
          <a:lstStyle/>
          <a:p>
            <a:r>
              <a:rPr lang="pt-BR" dirty="0" smtClean="0"/>
              <a:t>Motivação no trabalho</a:t>
            </a:r>
            <a:endParaRPr lang="pt-BR" dirty="0"/>
          </a:p>
        </p:txBody>
      </p:sp>
      <p:pic>
        <p:nvPicPr>
          <p:cNvPr id="5" name="Imagem 4"/>
          <p:cNvPicPr>
            <a:picLocks noChangeAspect="1"/>
          </p:cNvPicPr>
          <p:nvPr/>
        </p:nvPicPr>
        <p:blipFill rotWithShape="1">
          <a:blip r:embed="rId2">
            <a:extLst>
              <a:ext uri="{28A0092B-C50C-407E-A947-70E740481C1C}">
                <a14:useLocalDpi xmlns:a14="http://schemas.microsoft.com/office/drawing/2010/main" val="0"/>
              </a:ext>
            </a:extLst>
          </a:blip>
          <a:srcRect b="4845"/>
          <a:stretch/>
        </p:blipFill>
        <p:spPr>
          <a:xfrm>
            <a:off x="4487738" y="3627528"/>
            <a:ext cx="4476750" cy="2537776"/>
          </a:xfrm>
          <a:prstGeom prst="rect">
            <a:avLst/>
          </a:prstGeom>
        </p:spPr>
      </p:pic>
    </p:spTree>
    <p:extLst>
      <p:ext uri="{BB962C8B-B14F-4D97-AF65-F5344CB8AC3E}">
        <p14:creationId xmlns:p14="http://schemas.microsoft.com/office/powerpoint/2010/main" val="2964699268"/>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p:txBody>
          <a:bodyPr/>
          <a:lstStyle/>
          <a:p>
            <a:pPr indent="540000" algn="just">
              <a:spcBef>
                <a:spcPts val="0"/>
              </a:spcBef>
            </a:pPr>
            <a:r>
              <a:rPr lang="pt-BR" sz="1600" dirty="0" smtClean="0"/>
              <a:t>O </a:t>
            </a:r>
            <a:r>
              <a:rPr lang="pt-BR" sz="1600" dirty="0"/>
              <a:t>local onde você trabalho possui pessoas como você: com sonhos, com necessidades específicas e que fazem parte da sua vida. Aproveite os momentos do cafezinho, do almoço para estar ao lado das pessoas que mais se identifica. Cinco minutos de uma conversa que não envolva assuntos relacionados ao trabalho, podem aliviar as tensões diárias</a:t>
            </a:r>
            <a:r>
              <a:rPr lang="pt-BR" sz="1600" dirty="0" smtClean="0"/>
              <a:t>.</a:t>
            </a:r>
          </a:p>
          <a:p>
            <a:pPr indent="540000" algn="just">
              <a:spcBef>
                <a:spcPts val="0"/>
              </a:spcBef>
            </a:pPr>
            <a:r>
              <a:rPr lang="pt-BR" sz="1600" dirty="0"/>
              <a:t>Quem busca a automotivação procura ir ao encontro de energias "positivas". Então, evite contaminar-se pelo pensamento de pessoas que vivem a se lamentar da vida. </a:t>
            </a:r>
          </a:p>
          <a:p>
            <a:pPr indent="540000" algn="just">
              <a:spcBef>
                <a:spcPts val="0"/>
              </a:spcBef>
            </a:pPr>
            <a:endParaRPr lang="pt-BR" sz="1600" dirty="0"/>
          </a:p>
        </p:txBody>
      </p:sp>
      <p:sp>
        <p:nvSpPr>
          <p:cNvPr id="3" name="Título 2"/>
          <p:cNvSpPr>
            <a:spLocks noGrp="1"/>
          </p:cNvSpPr>
          <p:nvPr>
            <p:ph type="title"/>
          </p:nvPr>
        </p:nvSpPr>
        <p:spPr/>
        <p:txBody>
          <a:bodyPr/>
          <a:lstStyle/>
          <a:p>
            <a:r>
              <a:rPr lang="pt-BR" dirty="0" smtClean="0"/>
              <a:t>Motivação no trabalho</a:t>
            </a:r>
            <a:endParaRPr lang="pt-BR" dirty="0"/>
          </a:p>
        </p:txBody>
      </p:sp>
      <p:pic>
        <p:nvPicPr>
          <p:cNvPr id="5" name="Imagem 4"/>
          <p:cNvPicPr>
            <a:picLocks noChangeAspect="1"/>
          </p:cNvPicPr>
          <p:nvPr/>
        </p:nvPicPr>
        <p:blipFill rotWithShape="1">
          <a:blip r:embed="rId2">
            <a:extLst>
              <a:ext uri="{28A0092B-C50C-407E-A947-70E740481C1C}">
                <a14:useLocalDpi xmlns:a14="http://schemas.microsoft.com/office/drawing/2010/main" val="0"/>
              </a:ext>
            </a:extLst>
          </a:blip>
          <a:srcRect t="15816" b="4961"/>
          <a:stretch/>
        </p:blipFill>
        <p:spPr>
          <a:xfrm>
            <a:off x="2627784" y="3916906"/>
            <a:ext cx="3816424" cy="2183643"/>
          </a:xfrm>
          <a:prstGeom prst="rect">
            <a:avLst/>
          </a:prstGeom>
        </p:spPr>
      </p:pic>
    </p:spTree>
    <p:extLst>
      <p:ext uri="{BB962C8B-B14F-4D97-AF65-F5344CB8AC3E}">
        <p14:creationId xmlns:p14="http://schemas.microsoft.com/office/powerpoint/2010/main" val="1471946659"/>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p:txBody>
          <a:bodyPr/>
          <a:lstStyle/>
          <a:p>
            <a:pPr indent="540000" algn="just">
              <a:spcBef>
                <a:spcPts val="0"/>
              </a:spcBef>
            </a:pPr>
            <a:r>
              <a:rPr lang="pt-BR" sz="1600" dirty="0"/>
              <a:t>Geralmente, quando as pessoas ficam frente a frente com novos desafios é normal que sintam receio. Desafios surgem para serem vencidos e mesmo que você cometa erros, aprenderá algo. Lembre-se que as dificuldades sempre aparecerão no seu caminho, mas nada como um dia após o outro para ir ao encontro de conquistas. </a:t>
            </a:r>
            <a:endParaRPr lang="pt-BR" sz="1600" dirty="0" smtClean="0"/>
          </a:p>
          <a:p>
            <a:pPr indent="540000" algn="just">
              <a:spcBef>
                <a:spcPts val="0"/>
              </a:spcBef>
            </a:pPr>
            <a:r>
              <a:rPr lang="pt-BR" sz="1600" dirty="0"/>
              <a:t> Automotivação exige que o profissional tenha iniciativas próprias e não fique esperando que a empresa ofereça estímulos diários. Só você pode dar um rumo melhor à sua vida, seja no campo profissional ou pessoal.</a:t>
            </a:r>
          </a:p>
        </p:txBody>
      </p:sp>
      <p:sp>
        <p:nvSpPr>
          <p:cNvPr id="3" name="Título 2"/>
          <p:cNvSpPr>
            <a:spLocks noGrp="1"/>
          </p:cNvSpPr>
          <p:nvPr>
            <p:ph type="title"/>
          </p:nvPr>
        </p:nvSpPr>
        <p:spPr/>
        <p:txBody>
          <a:bodyPr/>
          <a:lstStyle/>
          <a:p>
            <a:r>
              <a:rPr lang="pt-BR" dirty="0" smtClean="0"/>
              <a:t>Motivação no trabalho</a:t>
            </a:r>
            <a:endParaRPr lang="pt-BR" dirty="0"/>
          </a:p>
        </p:txBody>
      </p:sp>
    </p:spTree>
    <p:extLst>
      <p:ext uri="{BB962C8B-B14F-4D97-AF65-F5344CB8AC3E}">
        <p14:creationId xmlns:p14="http://schemas.microsoft.com/office/powerpoint/2010/main" val="1471946659"/>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p:txBody>
          <a:bodyPr/>
          <a:lstStyle/>
          <a:p>
            <a:pPr indent="540000" algn="just">
              <a:spcBef>
                <a:spcPts val="0"/>
              </a:spcBef>
              <a:buNone/>
            </a:pPr>
            <a:r>
              <a:rPr lang="pt-BR" sz="1600" dirty="0"/>
              <a:t>A felicidade é uma arte que requer muita atenção de todos. Somente uma pessoa feliz com aquilo que faz pode ter motivação para cumprir seus objetivos e atingir suas metas pessoais e profissionais. Motive-se, você pode ser muito feliz. </a:t>
            </a:r>
          </a:p>
        </p:txBody>
      </p:sp>
      <p:sp>
        <p:nvSpPr>
          <p:cNvPr id="3" name="Título 2"/>
          <p:cNvSpPr>
            <a:spLocks noGrp="1"/>
          </p:cNvSpPr>
          <p:nvPr>
            <p:ph type="title"/>
          </p:nvPr>
        </p:nvSpPr>
        <p:spPr/>
        <p:txBody>
          <a:bodyPr/>
          <a:lstStyle/>
          <a:p>
            <a:r>
              <a:rPr lang="pt-BR" dirty="0" smtClean="0"/>
              <a:t>Motivação no trabalho</a:t>
            </a:r>
            <a:endParaRPr lang="pt-BR" dirty="0"/>
          </a:p>
        </p:txBody>
      </p:sp>
      <p:pic>
        <p:nvPicPr>
          <p:cNvPr id="4" name="Image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58264" y="2348880"/>
            <a:ext cx="3857952" cy="3700375"/>
          </a:xfrm>
          <a:prstGeom prst="rect">
            <a:avLst/>
          </a:prstGeom>
        </p:spPr>
      </p:pic>
    </p:spTree>
    <p:extLst>
      <p:ext uri="{BB962C8B-B14F-4D97-AF65-F5344CB8AC3E}">
        <p14:creationId xmlns:p14="http://schemas.microsoft.com/office/powerpoint/2010/main" val="3704079653"/>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Texto 1"/>
          <p:cNvSpPr>
            <a:spLocks noGrp="1"/>
          </p:cNvSpPr>
          <p:nvPr>
            <p:ph type="body" sz="quarter" idx="10"/>
          </p:nvPr>
        </p:nvSpPr>
        <p:spPr/>
        <p:txBody>
          <a:bodyPr/>
          <a:lstStyle/>
          <a:p>
            <a:r>
              <a:rPr lang="pt-BR" dirty="0" smtClean="0"/>
              <a:t>ANA PAULA DOS SANTOS DA COSTA</a:t>
            </a:r>
            <a:endParaRPr lang="pt-BR" dirty="0"/>
          </a:p>
        </p:txBody>
      </p:sp>
      <p:sp>
        <p:nvSpPr>
          <p:cNvPr id="3" name="Espaço Reservado para Texto 2"/>
          <p:cNvSpPr>
            <a:spLocks noGrp="1"/>
          </p:cNvSpPr>
          <p:nvPr>
            <p:ph type="body" sz="quarter" idx="13"/>
          </p:nvPr>
        </p:nvSpPr>
        <p:spPr/>
        <p:txBody>
          <a:bodyPr/>
          <a:lstStyle/>
          <a:p>
            <a:r>
              <a:rPr lang="pt-BR" dirty="0" smtClean="0">
                <a:hlinkClick r:id="rId3"/>
              </a:rPr>
              <a:t>acosta@place.com.br</a:t>
            </a:r>
            <a:r>
              <a:rPr lang="pt-BR" dirty="0" smtClean="0"/>
              <a:t>  / </a:t>
            </a:r>
            <a:r>
              <a:rPr lang="pt-BR" dirty="0" smtClean="0">
                <a:hlinkClick r:id="rId4"/>
              </a:rPr>
              <a:t>acosta.place@suzano.com.br</a:t>
            </a:r>
            <a:r>
              <a:rPr lang="pt-BR" dirty="0" smtClean="0"/>
              <a:t> </a:t>
            </a:r>
            <a:endParaRPr lang="pt-BR" dirty="0"/>
          </a:p>
        </p:txBody>
      </p:sp>
      <p:sp>
        <p:nvSpPr>
          <p:cNvPr id="4" name="Espaço Reservado para Texto 3"/>
          <p:cNvSpPr>
            <a:spLocks noGrp="1"/>
          </p:cNvSpPr>
          <p:nvPr>
            <p:ph type="body" sz="quarter" idx="14"/>
          </p:nvPr>
        </p:nvSpPr>
        <p:spPr/>
        <p:txBody>
          <a:bodyPr/>
          <a:lstStyle/>
          <a:p>
            <a:r>
              <a:rPr lang="pt-BR" dirty="0" smtClean="0"/>
              <a:t>(11) 3503-9712</a:t>
            </a:r>
            <a:endParaRPr lang="pt-BR" dirty="0"/>
          </a:p>
        </p:txBody>
      </p:sp>
      <p:sp>
        <p:nvSpPr>
          <p:cNvPr id="5" name="Espaço Reservado para Texto 4"/>
          <p:cNvSpPr>
            <a:spLocks noGrp="1"/>
          </p:cNvSpPr>
          <p:nvPr>
            <p:ph type="body" sz="quarter" idx="15"/>
          </p:nvPr>
        </p:nvSpPr>
        <p:spPr/>
        <p:txBody>
          <a:bodyPr/>
          <a:lstStyle/>
          <a:p>
            <a:r>
              <a:rPr lang="pt-BR" dirty="0"/>
              <a:t>CRISTIANO CANAVEZ JORGE </a:t>
            </a:r>
          </a:p>
          <a:p>
            <a:endParaRPr lang="pt-BR" dirty="0"/>
          </a:p>
        </p:txBody>
      </p:sp>
      <p:graphicFrame>
        <p:nvGraphicFramePr>
          <p:cNvPr id="6" name="Objeto 5"/>
          <p:cNvGraphicFramePr>
            <a:graphicFrameLocks noChangeAspect="1"/>
          </p:cNvGraphicFramePr>
          <p:nvPr userDrawn="1">
            <p:extLst>
              <p:ext uri="{D42A27DB-BD31-4B8C-83A1-F6EECF244321}">
                <p14:modId xmlns:p14="http://schemas.microsoft.com/office/powerpoint/2010/main" val="1972641073"/>
              </p:ext>
            </p:extLst>
          </p:nvPr>
        </p:nvGraphicFramePr>
        <p:xfrm>
          <a:off x="652463" y="5665788"/>
          <a:ext cx="1152525" cy="985837"/>
        </p:xfrm>
        <a:graphic>
          <a:graphicData uri="http://schemas.openxmlformats.org/presentationml/2006/ole">
            <mc:AlternateContent xmlns:mc="http://schemas.openxmlformats.org/markup-compatibility/2006">
              <mc:Choice xmlns:v="urn:schemas-microsoft-com:vml" Requires="v">
                <p:oleObj spid="_x0000_s1031" name="Planilha" showAsIcon="1" r:id="rId5" imgW="905760" imgH="776520" progId="Excel.Sheet.12">
                  <p:embed/>
                </p:oleObj>
              </mc:Choice>
              <mc:Fallback>
                <p:oleObj name="Planilha" showAsIcon="1" r:id="rId5" imgW="905760" imgH="776520" progId="Excel.Sheet.12">
                  <p:embed/>
                  <p:pic>
                    <p:nvPicPr>
                      <p:cNvPr id="0" name="Objeto 5"/>
                      <p:cNvPicPr>
                        <a:picLocks noChangeAspect="1" noChangeArrowheads="1"/>
                      </p:cNvPicPr>
                      <p:nvPr/>
                    </p:nvPicPr>
                    <p:blipFill>
                      <a:blip r:embed="rId6"/>
                      <a:srcRect/>
                      <a:stretch>
                        <a:fillRect/>
                      </a:stretch>
                    </p:blipFill>
                    <p:spPr bwMode="auto">
                      <a:xfrm>
                        <a:off x="652463" y="5665788"/>
                        <a:ext cx="1152525" cy="985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2486667720"/>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Modelo_e-DSA.r.00[1]">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Modelo_e-DSA.r.00[1]</Template>
  <TotalTime>205</TotalTime>
  <Words>650</Words>
  <Application>Microsoft Office PowerPoint</Application>
  <PresentationFormat>Apresentação na tela (4:3)</PresentationFormat>
  <Paragraphs>28</Paragraphs>
  <Slides>9</Slides>
  <Notes>0</Notes>
  <HiddenSlides>0</HiddenSlides>
  <MMClips>0</MMClips>
  <ScaleCrop>false</ScaleCrop>
  <HeadingPairs>
    <vt:vector size="6" baseType="variant">
      <vt:variant>
        <vt:lpstr>Tema</vt:lpstr>
      </vt:variant>
      <vt:variant>
        <vt:i4>1</vt:i4>
      </vt:variant>
      <vt:variant>
        <vt:lpstr>Servidores OLE incorporados</vt:lpstr>
      </vt:variant>
      <vt:variant>
        <vt:i4>1</vt:i4>
      </vt:variant>
      <vt:variant>
        <vt:lpstr>Títulos de slides</vt:lpstr>
      </vt:variant>
      <vt:variant>
        <vt:i4>9</vt:i4>
      </vt:variant>
    </vt:vector>
  </HeadingPairs>
  <TitlesOfParts>
    <vt:vector size="11" baseType="lpstr">
      <vt:lpstr>Modelo_e-DSA.r.00[1]</vt:lpstr>
      <vt:lpstr>Planilha</vt:lpstr>
      <vt:lpstr>Apresentação do PowerPoint</vt:lpstr>
      <vt:lpstr>Motivação no trabalho</vt:lpstr>
      <vt:lpstr>Motivação no trabalho</vt:lpstr>
      <vt:lpstr>Motivação no trabalho</vt:lpstr>
      <vt:lpstr>Motivação no trabalho</vt:lpstr>
      <vt:lpstr>Motivação no trabalho</vt:lpstr>
      <vt:lpstr>Motivação no trabalho</vt:lpstr>
      <vt:lpstr>Motivação no trabalho</vt:lpstr>
      <vt:lpstr>Apresentação do PowerPoint</vt:lpstr>
    </vt:vector>
  </TitlesOfParts>
  <Company>Suzano Papel e Celulose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deployment</dc:creator>
  <cp:lastModifiedBy>deployment</cp:lastModifiedBy>
  <cp:revision>20</cp:revision>
  <dcterms:created xsi:type="dcterms:W3CDTF">2012-01-13T18:32:12Z</dcterms:created>
  <dcterms:modified xsi:type="dcterms:W3CDTF">2012-02-06T11:05:43Z</dcterms:modified>
</cp:coreProperties>
</file>