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6" r:id="rId5"/>
    <p:sldId id="265" r:id="rId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>
        <p:scale>
          <a:sx n="78" d="100"/>
          <a:sy n="78" d="100"/>
        </p:scale>
        <p:origin x="-11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772400" cy="504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0"/>
          </p:nvPr>
        </p:nvSpPr>
        <p:spPr>
          <a:xfrm>
            <a:off x="900113" y="1557338"/>
            <a:ext cx="7416800" cy="9350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sz="quarter" idx="11"/>
          </p:nvPr>
        </p:nvSpPr>
        <p:spPr>
          <a:xfrm>
            <a:off x="5651500" y="3284538"/>
            <a:ext cx="2665413" cy="2447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em Título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0896" y="1641103"/>
            <a:ext cx="7195934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t-BR" b="1" smtClean="0">
                <a:solidFill>
                  <a:srgbClr val="17375E"/>
                </a:solidFill>
              </a:rPr>
              <a:t>e-DSA - Juliano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25538"/>
            <a:ext cx="8229600" cy="5068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600" dirty="0" err="1" smtClean="0"/>
              <a:t>Detalhe</a:t>
            </a:r>
            <a:r>
              <a:rPr lang="en-US" sz="2600" dirty="0" smtClean="0"/>
              <a:t> do </a:t>
            </a:r>
            <a:r>
              <a:rPr lang="en-US" sz="2600" dirty="0" err="1" smtClean="0"/>
              <a:t>detalhe</a:t>
            </a:r>
            <a:r>
              <a:rPr lang="en-US" sz="2600" dirty="0" smtClean="0"/>
              <a:t>:</a:t>
            </a:r>
          </a:p>
          <a:p>
            <a:pPr lvl="1"/>
            <a:r>
              <a:rPr lang="en-US" sz="1400" b="1" dirty="0" smtClean="0"/>
              <a:t>e-mail: </a:t>
            </a:r>
            <a:r>
              <a:rPr lang="en-US" sz="1400" dirty="0" err="1" smtClean="0"/>
              <a:t>esta</a:t>
            </a:r>
            <a:r>
              <a:rPr lang="en-US" sz="1400" dirty="0" smtClean="0"/>
              <a:t> é </a:t>
            </a:r>
            <a:r>
              <a:rPr lang="en-US" sz="1400" dirty="0" err="1" smtClean="0"/>
              <a:t>uma</a:t>
            </a:r>
            <a:r>
              <a:rPr lang="en-US" sz="1400" dirty="0" smtClean="0"/>
              <a:t> </a:t>
            </a:r>
            <a:r>
              <a:rPr lang="en-US" sz="1400" dirty="0" err="1" smtClean="0"/>
              <a:t>ferramenta</a:t>
            </a:r>
            <a:r>
              <a:rPr lang="en-US" sz="1400" dirty="0" smtClean="0"/>
              <a:t> </a:t>
            </a:r>
            <a:r>
              <a:rPr lang="en-US" sz="1400" dirty="0" err="1" smtClean="0"/>
              <a:t>que</a:t>
            </a:r>
            <a:r>
              <a:rPr lang="en-US" sz="1400" dirty="0" smtClean="0"/>
              <a:t> serve inclusive </a:t>
            </a:r>
            <a:r>
              <a:rPr lang="en-US" sz="1400" dirty="0" err="1" smtClean="0"/>
              <a:t>como</a:t>
            </a:r>
            <a:r>
              <a:rPr lang="en-US" sz="1400" dirty="0" smtClean="0"/>
              <a:t> </a:t>
            </a:r>
            <a:r>
              <a:rPr lang="en-US" sz="1400" dirty="0" err="1" smtClean="0"/>
              <a:t>prova</a:t>
            </a:r>
            <a:r>
              <a:rPr lang="en-US" sz="1400" dirty="0" smtClean="0"/>
              <a:t> </a:t>
            </a:r>
            <a:r>
              <a:rPr lang="en-US" sz="1400" dirty="0" err="1" smtClean="0"/>
              <a:t>jurídica</a:t>
            </a:r>
            <a:r>
              <a:rPr lang="en-US" sz="1400" dirty="0" smtClean="0"/>
              <a:t>, </a:t>
            </a:r>
            <a:r>
              <a:rPr lang="en-US" sz="1400" dirty="0" err="1" smtClean="0"/>
              <a:t>ou</a:t>
            </a:r>
            <a:r>
              <a:rPr lang="en-US" sz="1400" dirty="0" smtClean="0"/>
              <a:t> </a:t>
            </a:r>
            <a:r>
              <a:rPr lang="en-US" sz="1400" dirty="0" err="1" smtClean="0"/>
              <a:t>seja</a:t>
            </a:r>
            <a:r>
              <a:rPr lang="en-US" sz="1400" dirty="0" smtClean="0"/>
              <a:t>, o peso é </a:t>
            </a:r>
            <a:r>
              <a:rPr lang="en-US" sz="1400" dirty="0" err="1" smtClean="0"/>
              <a:t>muito</a:t>
            </a:r>
            <a:r>
              <a:rPr lang="en-US" sz="1400" dirty="0" smtClean="0"/>
              <a:t> </a:t>
            </a:r>
            <a:r>
              <a:rPr lang="en-US" sz="1400" dirty="0" err="1" smtClean="0"/>
              <a:t>grande</a:t>
            </a:r>
            <a:r>
              <a:rPr lang="en-US" sz="1400" dirty="0" smtClean="0"/>
              <a:t> e </a:t>
            </a:r>
            <a:r>
              <a:rPr lang="en-US" sz="1400" dirty="0" err="1" smtClean="0"/>
              <a:t>por</a:t>
            </a:r>
            <a:r>
              <a:rPr lang="en-US" sz="1400" dirty="0" smtClean="0"/>
              <a:t> </a:t>
            </a:r>
            <a:r>
              <a:rPr lang="en-US" sz="1400" dirty="0" err="1" smtClean="0"/>
              <a:t>isso</a:t>
            </a:r>
            <a:r>
              <a:rPr lang="en-US" sz="1400" dirty="0" smtClean="0"/>
              <a:t>, </a:t>
            </a:r>
            <a:r>
              <a:rPr lang="en-US" sz="1400" dirty="0" err="1" smtClean="0"/>
              <a:t>devemos</a:t>
            </a:r>
            <a:r>
              <a:rPr lang="en-US" sz="1400" dirty="0" smtClean="0"/>
              <a:t> </a:t>
            </a:r>
            <a:r>
              <a:rPr lang="en-US" sz="1400" dirty="0" err="1" smtClean="0"/>
              <a:t>nos</a:t>
            </a:r>
            <a:r>
              <a:rPr lang="en-US" sz="1400" dirty="0" smtClean="0"/>
              <a:t> </a:t>
            </a:r>
            <a:r>
              <a:rPr lang="en-US" sz="1400" dirty="0" err="1" smtClean="0"/>
              <a:t>atentar</a:t>
            </a:r>
            <a:r>
              <a:rPr lang="en-US" sz="1400" dirty="0" smtClean="0"/>
              <a:t> </a:t>
            </a:r>
            <a:r>
              <a:rPr lang="en-US" sz="1400" dirty="0" err="1" smtClean="0"/>
              <a:t>muito</a:t>
            </a:r>
            <a:r>
              <a:rPr lang="en-US" sz="1400" dirty="0" smtClean="0"/>
              <a:t> antes de </a:t>
            </a:r>
            <a:r>
              <a:rPr lang="en-US" sz="1400" dirty="0" err="1" smtClean="0"/>
              <a:t>enviar</a:t>
            </a:r>
            <a:r>
              <a:rPr lang="en-US" sz="1400" dirty="0" smtClean="0"/>
              <a:t>. </a:t>
            </a:r>
            <a:r>
              <a:rPr lang="en-US" sz="1400" dirty="0" err="1" smtClean="0"/>
              <a:t>Hoje</a:t>
            </a:r>
            <a:r>
              <a:rPr lang="en-US" sz="1400" dirty="0" smtClean="0"/>
              <a:t> </a:t>
            </a:r>
            <a:r>
              <a:rPr lang="en-US" sz="1400" dirty="0" err="1" smtClean="0"/>
              <a:t>em</a:t>
            </a:r>
            <a:r>
              <a:rPr lang="en-US" sz="1400" dirty="0" smtClean="0"/>
              <a:t> </a:t>
            </a:r>
            <a:r>
              <a:rPr lang="en-US" sz="1400" dirty="0" err="1" smtClean="0"/>
              <a:t>dia</a:t>
            </a:r>
            <a:r>
              <a:rPr lang="en-US" sz="1400" dirty="0" smtClean="0"/>
              <a:t>, </a:t>
            </a:r>
            <a:r>
              <a:rPr lang="en-US" sz="1400" dirty="0" err="1" smtClean="0"/>
              <a:t>estamos</a:t>
            </a:r>
            <a:r>
              <a:rPr lang="en-US" sz="1400" dirty="0" smtClean="0"/>
              <a:t> </a:t>
            </a:r>
            <a:r>
              <a:rPr lang="en-US" sz="1400" dirty="0" err="1" smtClean="0"/>
              <a:t>todos</a:t>
            </a:r>
            <a:r>
              <a:rPr lang="en-US" sz="1400" dirty="0" smtClean="0"/>
              <a:t> </a:t>
            </a:r>
            <a:r>
              <a:rPr lang="en-US" sz="1400" dirty="0" err="1" smtClean="0"/>
              <a:t>muito</a:t>
            </a:r>
            <a:r>
              <a:rPr lang="en-US" sz="1400" dirty="0" smtClean="0"/>
              <a:t> </a:t>
            </a:r>
            <a:r>
              <a:rPr lang="en-US" sz="1400" dirty="0" err="1" smtClean="0"/>
              <a:t>atarefados</a:t>
            </a:r>
            <a:r>
              <a:rPr lang="en-US" sz="1400" dirty="0" smtClean="0"/>
              <a:t> e </a:t>
            </a:r>
            <a:r>
              <a:rPr lang="en-US" sz="1400" dirty="0" err="1" smtClean="0"/>
              <a:t>por</a:t>
            </a:r>
            <a:r>
              <a:rPr lang="en-US" sz="1400" dirty="0" smtClean="0"/>
              <a:t> </a:t>
            </a:r>
            <a:r>
              <a:rPr lang="en-US" sz="1400" dirty="0" err="1" smtClean="0"/>
              <a:t>isso</a:t>
            </a:r>
            <a:r>
              <a:rPr lang="en-US" sz="1400" dirty="0" smtClean="0"/>
              <a:t>, </a:t>
            </a:r>
            <a:r>
              <a:rPr lang="en-US" sz="1400" dirty="0" err="1" smtClean="0"/>
              <a:t>temos</a:t>
            </a:r>
            <a:r>
              <a:rPr lang="en-US" sz="1400" dirty="0" smtClean="0"/>
              <a:t> </a:t>
            </a:r>
            <a:r>
              <a:rPr lang="en-US" sz="1400" dirty="0" err="1" smtClean="0"/>
              <a:t>que</a:t>
            </a:r>
            <a:r>
              <a:rPr lang="en-US" sz="1400" dirty="0" smtClean="0"/>
              <a:t> </a:t>
            </a:r>
            <a:r>
              <a:rPr lang="en-US" sz="1400" dirty="0" err="1" smtClean="0"/>
              <a:t>nos</a:t>
            </a:r>
            <a:r>
              <a:rPr lang="en-US" sz="1400" dirty="0" smtClean="0"/>
              <a:t> </a:t>
            </a:r>
            <a:r>
              <a:rPr lang="en-US" sz="1400" dirty="0" err="1" smtClean="0"/>
              <a:t>preocupar</a:t>
            </a:r>
            <a:r>
              <a:rPr lang="en-US" sz="1400" dirty="0" smtClean="0"/>
              <a:t> inclusive com o </a:t>
            </a:r>
            <a:r>
              <a:rPr lang="en-US" sz="1400" dirty="0" err="1" smtClean="0"/>
              <a:t>título</a:t>
            </a:r>
            <a:r>
              <a:rPr lang="en-US" sz="1400" dirty="0" smtClean="0"/>
              <a:t> do </a:t>
            </a:r>
            <a:r>
              <a:rPr lang="en-US" sz="1400" dirty="0" err="1" smtClean="0"/>
              <a:t>assunto</a:t>
            </a:r>
            <a:r>
              <a:rPr lang="en-US" sz="1400" dirty="0" smtClean="0"/>
              <a:t>. Se </a:t>
            </a:r>
            <a:r>
              <a:rPr lang="en-US" sz="1400" dirty="0" err="1" smtClean="0"/>
              <a:t>desejarmos</a:t>
            </a:r>
            <a:r>
              <a:rPr lang="en-US" sz="1400" dirty="0" smtClean="0"/>
              <a:t> </a:t>
            </a:r>
            <a:r>
              <a:rPr lang="en-US" sz="1400" dirty="0" err="1" smtClean="0"/>
              <a:t>que</a:t>
            </a:r>
            <a:r>
              <a:rPr lang="en-US" sz="1400" dirty="0" smtClean="0"/>
              <a:t> o </a:t>
            </a:r>
            <a:r>
              <a:rPr lang="en-US" sz="1400" dirty="0" err="1" smtClean="0"/>
              <a:t>destinatário</a:t>
            </a:r>
            <a:r>
              <a:rPr lang="en-US" sz="1400" dirty="0" smtClean="0"/>
              <a:t> </a:t>
            </a:r>
            <a:r>
              <a:rPr lang="en-US" sz="1400" dirty="0" err="1" smtClean="0"/>
              <a:t>dê</a:t>
            </a:r>
            <a:r>
              <a:rPr lang="en-US" sz="1400" dirty="0" smtClean="0"/>
              <a:t> </a:t>
            </a:r>
            <a:r>
              <a:rPr lang="en-US" sz="1400" dirty="0" err="1" smtClean="0"/>
              <a:t>atenção</a:t>
            </a:r>
            <a:r>
              <a:rPr lang="en-US" sz="1400" dirty="0" smtClean="0"/>
              <a:t> </a:t>
            </a:r>
            <a:r>
              <a:rPr lang="en-US" sz="1400" dirty="0" err="1" smtClean="0"/>
              <a:t>ou</a:t>
            </a:r>
            <a:r>
              <a:rPr lang="en-US" sz="1400" dirty="0" smtClean="0"/>
              <a:t> </a:t>
            </a:r>
            <a:r>
              <a:rPr lang="en-US" sz="1400" dirty="0" err="1" smtClean="0"/>
              <a:t>priorize</a:t>
            </a:r>
            <a:r>
              <a:rPr lang="en-US" sz="1400" dirty="0" smtClean="0"/>
              <a:t>, </a:t>
            </a:r>
            <a:r>
              <a:rPr lang="en-US" sz="1400" dirty="0" err="1" smtClean="0"/>
              <a:t>precisamos</a:t>
            </a:r>
            <a:r>
              <a:rPr lang="en-US" sz="1400" dirty="0" smtClean="0"/>
              <a:t> </a:t>
            </a:r>
            <a:r>
              <a:rPr lang="en-US" sz="1400" dirty="0" err="1" smtClean="0"/>
              <a:t>inserir</a:t>
            </a:r>
            <a:r>
              <a:rPr lang="en-US" sz="1400" dirty="0" smtClean="0"/>
              <a:t> um </a:t>
            </a:r>
            <a:r>
              <a:rPr lang="en-US" sz="1400" dirty="0" err="1" smtClean="0"/>
              <a:t>título</a:t>
            </a:r>
            <a:r>
              <a:rPr lang="en-US" sz="1400" dirty="0" smtClean="0"/>
              <a:t> </a:t>
            </a:r>
            <a:r>
              <a:rPr lang="en-US" sz="1400" dirty="0" err="1" smtClean="0"/>
              <a:t>que</a:t>
            </a:r>
            <a:r>
              <a:rPr lang="en-US" sz="1400" dirty="0" smtClean="0"/>
              <a:t> </a:t>
            </a:r>
            <a:r>
              <a:rPr lang="en-US" sz="1400" dirty="0" err="1" smtClean="0"/>
              <a:t>lhe</a:t>
            </a:r>
            <a:r>
              <a:rPr lang="en-US" sz="1400" dirty="0" smtClean="0"/>
              <a:t> </a:t>
            </a:r>
            <a:r>
              <a:rPr lang="en-US" sz="1400" dirty="0" err="1" smtClean="0"/>
              <a:t>desperte</a:t>
            </a:r>
            <a:r>
              <a:rPr lang="en-US" sz="1400" dirty="0" smtClean="0"/>
              <a:t> </a:t>
            </a:r>
            <a:r>
              <a:rPr lang="en-US" sz="1400" dirty="0" err="1" smtClean="0"/>
              <a:t>interesse</a:t>
            </a:r>
            <a:r>
              <a:rPr lang="en-US" sz="1400" dirty="0" smtClean="0"/>
              <a:t>. É fundamental </a:t>
            </a:r>
            <a:r>
              <a:rPr lang="en-US" sz="1400" dirty="0" err="1" smtClean="0"/>
              <a:t>cuidados</a:t>
            </a:r>
            <a:r>
              <a:rPr lang="en-US" sz="1400" dirty="0" smtClean="0"/>
              <a:t> </a:t>
            </a:r>
            <a:r>
              <a:rPr lang="en-US" sz="1400" dirty="0" err="1" smtClean="0"/>
              <a:t>especiais</a:t>
            </a:r>
            <a:r>
              <a:rPr lang="en-US" sz="1400" dirty="0" smtClean="0"/>
              <a:t> com </a:t>
            </a:r>
            <a:r>
              <a:rPr lang="en-US" sz="1400" dirty="0" err="1" smtClean="0"/>
              <a:t>digitação</a:t>
            </a:r>
            <a:r>
              <a:rPr lang="en-US" sz="1400" dirty="0" smtClean="0"/>
              <a:t> </a:t>
            </a:r>
            <a:r>
              <a:rPr lang="en-US" sz="1400" dirty="0" err="1" smtClean="0"/>
              <a:t>correta</a:t>
            </a:r>
            <a:r>
              <a:rPr lang="en-US" sz="1400" dirty="0" smtClean="0"/>
              <a:t> (</a:t>
            </a:r>
            <a:r>
              <a:rPr lang="en-US" sz="1400" dirty="0" err="1" smtClean="0"/>
              <a:t>ativar</a:t>
            </a:r>
            <a:r>
              <a:rPr lang="en-US" sz="1400" dirty="0" smtClean="0"/>
              <a:t> </a:t>
            </a:r>
            <a:r>
              <a:rPr lang="en-US" sz="1400" dirty="0" err="1" smtClean="0"/>
              <a:t>sempre</a:t>
            </a:r>
            <a:r>
              <a:rPr lang="en-US" sz="1400" dirty="0" smtClean="0"/>
              <a:t> o </a:t>
            </a:r>
            <a:r>
              <a:rPr lang="en-US" sz="1400" dirty="0" err="1" smtClean="0"/>
              <a:t>corretor</a:t>
            </a:r>
            <a:r>
              <a:rPr lang="en-US" sz="1400" dirty="0" smtClean="0"/>
              <a:t> </a:t>
            </a:r>
            <a:r>
              <a:rPr lang="en-US" sz="1400" dirty="0" err="1" smtClean="0"/>
              <a:t>ortorgráfico</a:t>
            </a:r>
            <a:r>
              <a:rPr lang="en-US" sz="1400" dirty="0" smtClean="0"/>
              <a:t>), </a:t>
            </a:r>
            <a:r>
              <a:rPr lang="en-US" sz="1400" dirty="0" err="1" smtClean="0"/>
              <a:t>concordancia</a:t>
            </a:r>
            <a:r>
              <a:rPr lang="en-US" sz="1400" dirty="0" smtClean="0"/>
              <a:t> verbal, etc. </a:t>
            </a:r>
            <a:r>
              <a:rPr lang="en-US" sz="1400" dirty="0" err="1" smtClean="0"/>
              <a:t>Isso</a:t>
            </a:r>
            <a:r>
              <a:rPr lang="en-US" sz="1400" dirty="0" smtClean="0"/>
              <a:t> </a:t>
            </a:r>
            <a:r>
              <a:rPr lang="en-US" sz="1400" dirty="0" err="1" smtClean="0"/>
              <a:t>porque</a:t>
            </a:r>
            <a:r>
              <a:rPr lang="en-US" sz="1400" dirty="0" smtClean="0"/>
              <a:t> </a:t>
            </a:r>
            <a:r>
              <a:rPr lang="en-US" sz="1400" dirty="0" err="1" smtClean="0"/>
              <a:t>uma</a:t>
            </a:r>
            <a:r>
              <a:rPr lang="en-US" sz="1400" dirty="0" smtClean="0"/>
              <a:t> </a:t>
            </a:r>
            <a:r>
              <a:rPr lang="en-US" sz="1400" dirty="0" err="1" smtClean="0"/>
              <a:t>palavra</a:t>
            </a:r>
            <a:r>
              <a:rPr lang="en-US" sz="1400" dirty="0" smtClean="0"/>
              <a:t> </a:t>
            </a:r>
            <a:r>
              <a:rPr lang="en-US" sz="1400" dirty="0" err="1" smtClean="0"/>
              <a:t>ou</a:t>
            </a:r>
            <a:r>
              <a:rPr lang="en-US" sz="1400" dirty="0" smtClean="0"/>
              <a:t> </a:t>
            </a:r>
            <a:r>
              <a:rPr lang="en-US" sz="1400" dirty="0" err="1" smtClean="0"/>
              <a:t>frase</a:t>
            </a:r>
            <a:r>
              <a:rPr lang="en-US" sz="1400" dirty="0" smtClean="0"/>
              <a:t> </a:t>
            </a:r>
            <a:r>
              <a:rPr lang="en-US" sz="1400" dirty="0" err="1" smtClean="0"/>
              <a:t>pode</a:t>
            </a:r>
            <a:r>
              <a:rPr lang="en-US" sz="1400" dirty="0" smtClean="0"/>
              <a:t> </a:t>
            </a:r>
            <a:r>
              <a:rPr lang="en-US" sz="1400" dirty="0" err="1" smtClean="0"/>
              <a:t>ter</a:t>
            </a:r>
            <a:r>
              <a:rPr lang="en-US" sz="1400" dirty="0" smtClean="0"/>
              <a:t> </a:t>
            </a:r>
            <a:r>
              <a:rPr lang="en-US" sz="1400" dirty="0" err="1" smtClean="0"/>
              <a:t>várias</a:t>
            </a:r>
            <a:r>
              <a:rPr lang="en-US" sz="1400" dirty="0" smtClean="0"/>
              <a:t> </a:t>
            </a:r>
            <a:r>
              <a:rPr lang="en-US" sz="1400" dirty="0" err="1" smtClean="0"/>
              <a:t>interpretações</a:t>
            </a:r>
            <a:r>
              <a:rPr lang="en-US" sz="1400" dirty="0" smtClean="0"/>
              <a:t> e </a:t>
            </a:r>
            <a:r>
              <a:rPr lang="en-US" sz="1400" dirty="0" err="1" smtClean="0"/>
              <a:t>não</a:t>
            </a:r>
            <a:r>
              <a:rPr lang="en-US" sz="1400" dirty="0" smtClean="0"/>
              <a:t> </a:t>
            </a:r>
            <a:r>
              <a:rPr lang="en-US" sz="1400" dirty="0" err="1" smtClean="0"/>
              <a:t>podemos</a:t>
            </a:r>
            <a:r>
              <a:rPr lang="en-US" sz="1400" dirty="0" smtClean="0"/>
              <a:t> </a:t>
            </a:r>
            <a:r>
              <a:rPr lang="en-US" sz="1400" dirty="0" err="1" smtClean="0"/>
              <a:t>correr</a:t>
            </a:r>
            <a:r>
              <a:rPr lang="en-US" sz="1400" dirty="0" smtClean="0"/>
              <a:t> </a:t>
            </a:r>
            <a:r>
              <a:rPr lang="en-US" sz="1400" dirty="0" err="1" smtClean="0"/>
              <a:t>riscos</a:t>
            </a:r>
            <a:r>
              <a:rPr lang="en-US" sz="1400" dirty="0" smtClean="0"/>
              <a:t> da </a:t>
            </a:r>
            <a:r>
              <a:rPr lang="en-US" sz="1400" dirty="0" err="1" smtClean="0"/>
              <a:t>pessoa</a:t>
            </a:r>
            <a:r>
              <a:rPr lang="en-US" sz="1400" dirty="0" smtClean="0"/>
              <a:t> </a:t>
            </a:r>
            <a:r>
              <a:rPr lang="en-US" sz="1400" dirty="0" err="1" smtClean="0"/>
              <a:t>entender</a:t>
            </a:r>
            <a:r>
              <a:rPr lang="en-US" sz="1400" dirty="0" smtClean="0"/>
              <a:t> </a:t>
            </a:r>
            <a:r>
              <a:rPr lang="en-US" sz="1400" dirty="0" err="1" smtClean="0"/>
              <a:t>errado</a:t>
            </a:r>
            <a:r>
              <a:rPr lang="en-US" sz="1400" dirty="0" smtClean="0"/>
              <a:t> as </a:t>
            </a:r>
            <a:r>
              <a:rPr lang="en-US" sz="1400" dirty="0" err="1" smtClean="0"/>
              <a:t>colocações</a:t>
            </a:r>
            <a:r>
              <a:rPr lang="en-US" sz="1400" dirty="0" smtClean="0"/>
              <a:t>.  </a:t>
            </a:r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r>
              <a:rPr lang="en-US" sz="1400" b="1" dirty="0" err="1"/>
              <a:t>Exemplo</a:t>
            </a:r>
            <a:r>
              <a:rPr lang="en-US" sz="1400" b="1" dirty="0"/>
              <a:t> de um </a:t>
            </a:r>
            <a:r>
              <a:rPr lang="en-US" sz="1400" b="1" dirty="0" err="1"/>
              <a:t>erro</a:t>
            </a:r>
            <a:r>
              <a:rPr lang="en-US" sz="1400" b="1" dirty="0"/>
              <a:t> </a:t>
            </a:r>
            <a:r>
              <a:rPr lang="en-US" sz="1400" b="1" dirty="0" err="1"/>
              <a:t>que</a:t>
            </a:r>
            <a:r>
              <a:rPr lang="en-US" sz="1400" b="1" dirty="0"/>
              <a:t> </a:t>
            </a:r>
            <a:r>
              <a:rPr lang="en-US" sz="1400" b="1" dirty="0" err="1"/>
              <a:t>está</a:t>
            </a:r>
            <a:r>
              <a:rPr lang="en-US" sz="1400" b="1" dirty="0"/>
              <a:t> </a:t>
            </a:r>
            <a:r>
              <a:rPr lang="en-US" sz="1400" b="1" dirty="0" err="1"/>
              <a:t>acontecendo</a:t>
            </a:r>
            <a:r>
              <a:rPr lang="en-US" sz="1400" b="1" dirty="0"/>
              <a:t> </a:t>
            </a:r>
            <a:r>
              <a:rPr lang="en-US" sz="1400" b="1" dirty="0" err="1"/>
              <a:t>constantemente</a:t>
            </a:r>
            <a:r>
              <a:rPr lang="en-US" sz="1400" b="1" dirty="0"/>
              <a:t>: </a:t>
            </a:r>
            <a:r>
              <a:rPr lang="en-US" sz="1400" dirty="0" err="1"/>
              <a:t>ao</a:t>
            </a:r>
            <a:r>
              <a:rPr lang="en-US" sz="1400" dirty="0"/>
              <a:t> </a:t>
            </a:r>
            <a:r>
              <a:rPr lang="en-US" sz="1400" dirty="0" err="1"/>
              <a:t>dar</a:t>
            </a:r>
            <a:r>
              <a:rPr lang="en-US" sz="1400" dirty="0"/>
              <a:t> </a:t>
            </a:r>
            <a:r>
              <a:rPr lang="en-US" sz="1400" dirty="0" err="1"/>
              <a:t>continuidade</a:t>
            </a:r>
            <a:r>
              <a:rPr lang="en-US" sz="1400" dirty="0"/>
              <a:t> </a:t>
            </a:r>
            <a:r>
              <a:rPr lang="en-US" sz="1400" dirty="0" err="1"/>
              <a:t>ao</a:t>
            </a:r>
            <a:r>
              <a:rPr lang="en-US" sz="1400" dirty="0"/>
              <a:t> </a:t>
            </a:r>
            <a:r>
              <a:rPr lang="en-US" sz="1400" dirty="0" err="1"/>
              <a:t>texto</a:t>
            </a:r>
            <a:r>
              <a:rPr lang="en-US" sz="1400" dirty="0"/>
              <a:t> </a:t>
            </a:r>
            <a:r>
              <a:rPr lang="en-US" sz="1400" dirty="0" err="1"/>
              <a:t>digitado</a:t>
            </a:r>
            <a:r>
              <a:rPr lang="en-US" sz="1400" b="1" dirty="0"/>
              <a:t>,  </a:t>
            </a:r>
            <a:r>
              <a:rPr lang="en-US" sz="1400" dirty="0" err="1" smtClean="0"/>
              <a:t>ao</a:t>
            </a:r>
            <a:r>
              <a:rPr lang="en-US" sz="1400" dirty="0" smtClean="0"/>
              <a:t> </a:t>
            </a:r>
            <a:r>
              <a:rPr lang="en-US" sz="1400" dirty="0" err="1"/>
              <a:t>invés</a:t>
            </a:r>
            <a:r>
              <a:rPr lang="en-US" sz="1400" dirty="0"/>
              <a:t> de </a:t>
            </a:r>
            <a:r>
              <a:rPr lang="en-US" sz="1400" dirty="0" err="1"/>
              <a:t>utilizar</a:t>
            </a:r>
            <a:r>
              <a:rPr lang="en-US" sz="1400" dirty="0"/>
              <a:t> a </a:t>
            </a:r>
            <a:r>
              <a:rPr lang="en-US" sz="1400" dirty="0" err="1"/>
              <a:t>palavra</a:t>
            </a:r>
            <a:r>
              <a:rPr lang="en-US" sz="1400" dirty="0"/>
              <a:t> MAS, </a:t>
            </a:r>
            <a:r>
              <a:rPr lang="en-US" sz="1400" dirty="0" err="1"/>
              <a:t>estão</a:t>
            </a:r>
            <a:r>
              <a:rPr lang="en-US" sz="1400" dirty="0"/>
              <a:t> </a:t>
            </a:r>
            <a:r>
              <a:rPr lang="en-US" sz="1400" dirty="0" err="1"/>
              <a:t>digitando</a:t>
            </a:r>
            <a:r>
              <a:rPr lang="en-US" sz="1400" dirty="0"/>
              <a:t> MAIS </a:t>
            </a:r>
            <a:r>
              <a:rPr lang="en-US" sz="1400" dirty="0" err="1"/>
              <a:t>também</a:t>
            </a:r>
            <a:r>
              <a:rPr lang="en-US" sz="1400" dirty="0"/>
              <a:t> </a:t>
            </a:r>
            <a:r>
              <a:rPr lang="en-US" sz="1400" dirty="0" err="1"/>
              <a:t>entendo</a:t>
            </a:r>
            <a:r>
              <a:rPr lang="en-US" sz="1400" dirty="0"/>
              <a:t>, etc… </a:t>
            </a:r>
            <a:r>
              <a:rPr lang="en-US" sz="1400" dirty="0" err="1"/>
              <a:t>pontos</a:t>
            </a:r>
            <a:r>
              <a:rPr lang="en-US" sz="1400" dirty="0"/>
              <a:t> a </a:t>
            </a:r>
            <a:r>
              <a:rPr lang="en-US" sz="1400" dirty="0" err="1"/>
              <a:t>serem</a:t>
            </a:r>
            <a:r>
              <a:rPr lang="en-US" sz="1400" dirty="0"/>
              <a:t> </a:t>
            </a:r>
            <a:r>
              <a:rPr lang="en-US" sz="1400" dirty="0" err="1"/>
              <a:t>revisados</a:t>
            </a:r>
            <a:r>
              <a:rPr lang="en-US" sz="1400" dirty="0" smtClean="0"/>
              <a:t>.</a:t>
            </a:r>
          </a:p>
          <a:p>
            <a:pPr lvl="1"/>
            <a:endParaRPr lang="en-US" sz="1400" dirty="0"/>
          </a:p>
          <a:p>
            <a:pPr lvl="1"/>
            <a:r>
              <a:rPr lang="en-US" sz="1400" b="1" dirty="0" err="1"/>
              <a:t>Devemos</a:t>
            </a:r>
            <a:r>
              <a:rPr lang="en-US" sz="1400" b="1" dirty="0"/>
              <a:t> </a:t>
            </a:r>
            <a:r>
              <a:rPr lang="en-US" sz="1400" b="1" dirty="0" err="1"/>
              <a:t>utilizar</a:t>
            </a:r>
            <a:r>
              <a:rPr lang="en-US" sz="1400" b="1" dirty="0"/>
              <a:t> o e-mail da Place </a:t>
            </a:r>
            <a:r>
              <a:rPr lang="en-US" sz="1400" b="1" dirty="0" err="1"/>
              <a:t>para</a:t>
            </a:r>
            <a:r>
              <a:rPr lang="en-US" sz="1400" b="1" dirty="0"/>
              <a:t> </a:t>
            </a:r>
            <a:r>
              <a:rPr lang="en-US" sz="1400" b="1" dirty="0" err="1"/>
              <a:t>os</a:t>
            </a:r>
            <a:r>
              <a:rPr lang="en-US" sz="1400" b="1" dirty="0"/>
              <a:t> </a:t>
            </a:r>
            <a:r>
              <a:rPr lang="en-US" sz="1400" b="1" dirty="0" err="1"/>
              <a:t>assuntos</a:t>
            </a:r>
            <a:r>
              <a:rPr lang="en-US" sz="1400" b="1" dirty="0"/>
              <a:t> </a:t>
            </a:r>
            <a:r>
              <a:rPr lang="en-US" sz="1400" b="1" dirty="0" err="1"/>
              <a:t>internos</a:t>
            </a:r>
            <a:r>
              <a:rPr lang="en-US" sz="1400" b="1" dirty="0" smtClean="0"/>
              <a:t>!!</a:t>
            </a:r>
            <a:r>
              <a:rPr lang="en-US" sz="1400" b="1" dirty="0" smtClean="0"/>
              <a:t>    </a:t>
            </a:r>
          </a:p>
          <a:p>
            <a:pPr lvl="1"/>
            <a:endParaRPr lang="en-US" sz="1400" dirty="0"/>
          </a:p>
          <a:p>
            <a:pPr lvl="1"/>
            <a:r>
              <a:rPr lang="en-US" sz="1400" b="1" dirty="0" err="1" smtClean="0"/>
              <a:t>Postura</a:t>
            </a:r>
            <a:r>
              <a:rPr lang="en-US" sz="1400" dirty="0" smtClean="0"/>
              <a:t> </a:t>
            </a:r>
            <a:r>
              <a:rPr lang="en-US" sz="1400" b="1" dirty="0" smtClean="0"/>
              <a:t>do </a:t>
            </a:r>
            <a:r>
              <a:rPr lang="en-US" sz="1400" b="1" dirty="0" err="1" smtClean="0"/>
              <a:t>consultor</a:t>
            </a:r>
            <a:r>
              <a:rPr lang="en-US" sz="1400" b="1" dirty="0" smtClean="0"/>
              <a:t>:</a:t>
            </a:r>
            <a:r>
              <a:rPr lang="en-US" sz="1400" dirty="0" smtClean="0"/>
              <a:t> </a:t>
            </a:r>
            <a:r>
              <a:rPr lang="en-US" sz="1400" dirty="0" err="1" smtClean="0"/>
              <a:t>estamos</a:t>
            </a:r>
            <a:r>
              <a:rPr lang="en-US" sz="1400" dirty="0" smtClean="0"/>
              <a:t> </a:t>
            </a:r>
            <a:r>
              <a:rPr lang="en-US" sz="1400" dirty="0" err="1" smtClean="0"/>
              <a:t>cada</a:t>
            </a:r>
            <a:r>
              <a:rPr lang="en-US" sz="1400" dirty="0" smtClean="0"/>
              <a:t> </a:t>
            </a:r>
            <a:r>
              <a:rPr lang="en-US" sz="1400" dirty="0" err="1" smtClean="0"/>
              <a:t>vez</a:t>
            </a:r>
            <a:r>
              <a:rPr lang="en-US" sz="1400" dirty="0" smtClean="0"/>
              <a:t> </a:t>
            </a:r>
            <a:r>
              <a:rPr lang="en-US" sz="1400" dirty="0" err="1" smtClean="0"/>
              <a:t>mais</a:t>
            </a:r>
            <a:r>
              <a:rPr lang="en-US" sz="1400" dirty="0" smtClean="0"/>
              <a:t> </a:t>
            </a:r>
            <a:r>
              <a:rPr lang="en-US" sz="1400" dirty="0" err="1" smtClean="0"/>
              <a:t>em</a:t>
            </a:r>
            <a:r>
              <a:rPr lang="en-US" sz="1400" dirty="0" smtClean="0"/>
              <a:t> </a:t>
            </a:r>
            <a:r>
              <a:rPr lang="en-US" sz="1400" dirty="0" err="1" smtClean="0"/>
              <a:t>evidência</a:t>
            </a:r>
            <a:r>
              <a:rPr lang="en-US" sz="1400" dirty="0" smtClean="0"/>
              <a:t> </a:t>
            </a:r>
            <a:r>
              <a:rPr lang="en-US" sz="1400" dirty="0" err="1" smtClean="0"/>
              <a:t>nos</a:t>
            </a:r>
            <a:r>
              <a:rPr lang="en-US" sz="1400" dirty="0" smtClean="0"/>
              <a:t> </a:t>
            </a:r>
            <a:r>
              <a:rPr lang="en-US" sz="1400" dirty="0" err="1" smtClean="0"/>
              <a:t>nossos</a:t>
            </a:r>
            <a:r>
              <a:rPr lang="en-US" sz="1400" dirty="0" smtClean="0"/>
              <a:t> </a:t>
            </a:r>
            <a:r>
              <a:rPr lang="en-US" sz="1400" dirty="0" err="1" smtClean="0"/>
              <a:t>clientes</a:t>
            </a:r>
            <a:r>
              <a:rPr lang="en-US" sz="1400" dirty="0" smtClean="0"/>
              <a:t>, </a:t>
            </a:r>
            <a:r>
              <a:rPr lang="en-US" sz="1400" dirty="0" err="1" smtClean="0"/>
              <a:t>isso</a:t>
            </a:r>
            <a:r>
              <a:rPr lang="en-US" sz="1400" dirty="0" smtClean="0"/>
              <a:t> </a:t>
            </a:r>
            <a:r>
              <a:rPr lang="en-US" sz="1400" dirty="0" err="1" smtClean="0"/>
              <a:t>significa</a:t>
            </a:r>
            <a:r>
              <a:rPr lang="en-US" sz="1400" dirty="0" smtClean="0"/>
              <a:t> </a:t>
            </a:r>
            <a:r>
              <a:rPr lang="en-US" sz="1400" dirty="0" err="1" smtClean="0"/>
              <a:t>que</a:t>
            </a:r>
            <a:r>
              <a:rPr lang="en-US" sz="1400" dirty="0" smtClean="0"/>
              <a:t> </a:t>
            </a:r>
            <a:r>
              <a:rPr lang="en-US" sz="1400" dirty="0" err="1" smtClean="0"/>
              <a:t>estamos</a:t>
            </a:r>
            <a:r>
              <a:rPr lang="en-US" sz="1400" dirty="0" smtClean="0"/>
              <a:t> crescendo. É </a:t>
            </a:r>
            <a:r>
              <a:rPr lang="en-US" sz="1400" dirty="0" err="1" smtClean="0"/>
              <a:t>imprescindível</a:t>
            </a:r>
            <a:r>
              <a:rPr lang="en-US" sz="1400" dirty="0" smtClean="0"/>
              <a:t> </a:t>
            </a:r>
            <a:r>
              <a:rPr lang="en-US" sz="1400" dirty="0" err="1" smtClean="0"/>
              <a:t>que</a:t>
            </a:r>
            <a:r>
              <a:rPr lang="en-US" sz="1400" dirty="0" smtClean="0"/>
              <a:t> </a:t>
            </a:r>
            <a:r>
              <a:rPr lang="en-US" sz="1400" dirty="0" err="1" smtClean="0"/>
              <a:t>tenhamos</a:t>
            </a:r>
            <a:r>
              <a:rPr lang="en-US" sz="1400" dirty="0" smtClean="0"/>
              <a:t> </a:t>
            </a:r>
            <a:r>
              <a:rPr lang="en-US" sz="1400" dirty="0" err="1" smtClean="0"/>
              <a:t>posturas</a:t>
            </a:r>
            <a:r>
              <a:rPr lang="en-US" sz="1400" dirty="0" smtClean="0"/>
              <a:t> </a:t>
            </a:r>
            <a:r>
              <a:rPr lang="en-US" sz="1400" dirty="0" err="1" smtClean="0"/>
              <a:t>extremamente</a:t>
            </a:r>
            <a:r>
              <a:rPr lang="en-US" sz="1400" dirty="0" smtClean="0"/>
              <a:t> </a:t>
            </a:r>
            <a:r>
              <a:rPr lang="en-US" sz="1400" dirty="0" err="1" smtClean="0"/>
              <a:t>profissionais</a:t>
            </a:r>
            <a:r>
              <a:rPr lang="en-US" sz="1400" dirty="0" smtClean="0"/>
              <a:t>, </a:t>
            </a:r>
            <a:r>
              <a:rPr lang="en-US" sz="1400" dirty="0" err="1" smtClean="0"/>
              <a:t>sempre</a:t>
            </a:r>
            <a:r>
              <a:rPr lang="en-US" sz="1400" dirty="0" smtClean="0"/>
              <a:t> </a:t>
            </a:r>
            <a:r>
              <a:rPr lang="en-US" sz="1400" dirty="0" err="1" smtClean="0"/>
              <a:t>valorizando</a:t>
            </a:r>
            <a:r>
              <a:rPr lang="en-US" sz="1400" dirty="0" smtClean="0"/>
              <a:t> a </a:t>
            </a:r>
            <a:r>
              <a:rPr lang="en-US" sz="1400" dirty="0" err="1" smtClean="0"/>
              <a:t>opnião</a:t>
            </a:r>
            <a:r>
              <a:rPr lang="en-US" sz="1400" dirty="0" smtClean="0"/>
              <a:t> dos </a:t>
            </a:r>
            <a:r>
              <a:rPr lang="en-US" sz="1400" dirty="0" err="1" smtClean="0"/>
              <a:t>clientes</a:t>
            </a:r>
            <a:r>
              <a:rPr lang="en-US" sz="1400" dirty="0" smtClean="0"/>
              <a:t>, mas </a:t>
            </a:r>
            <a:r>
              <a:rPr lang="en-US" sz="1400" dirty="0" err="1" smtClean="0"/>
              <a:t>fazendo</a:t>
            </a:r>
            <a:r>
              <a:rPr lang="en-US" sz="1400" dirty="0" smtClean="0"/>
              <a:t> </a:t>
            </a:r>
            <a:r>
              <a:rPr lang="en-US" sz="1400" dirty="0" err="1" smtClean="0"/>
              <a:t>entender</a:t>
            </a:r>
            <a:r>
              <a:rPr lang="en-US" sz="1400" dirty="0" smtClean="0"/>
              <a:t> </a:t>
            </a:r>
            <a:r>
              <a:rPr lang="en-US" sz="1400" dirty="0" err="1" smtClean="0"/>
              <a:t>que</a:t>
            </a:r>
            <a:r>
              <a:rPr lang="en-US" sz="1400" dirty="0" smtClean="0"/>
              <a:t> a </a:t>
            </a:r>
            <a:r>
              <a:rPr lang="en-US" sz="1400" dirty="0" err="1" smtClean="0"/>
              <a:t>nossa</a:t>
            </a:r>
            <a:r>
              <a:rPr lang="en-US" sz="1400" dirty="0" smtClean="0"/>
              <a:t> </a:t>
            </a:r>
            <a:r>
              <a:rPr lang="en-US" sz="1400" dirty="0" err="1" smtClean="0"/>
              <a:t>visão</a:t>
            </a:r>
            <a:r>
              <a:rPr lang="en-US" sz="1400" dirty="0" smtClean="0"/>
              <a:t> </a:t>
            </a:r>
            <a:r>
              <a:rPr lang="en-US" sz="1400" dirty="0" err="1" smtClean="0"/>
              <a:t>seja</a:t>
            </a:r>
            <a:r>
              <a:rPr lang="en-US" sz="1400" dirty="0" smtClean="0"/>
              <a:t> </a:t>
            </a:r>
            <a:r>
              <a:rPr lang="en-US" sz="1400" dirty="0" err="1" smtClean="0"/>
              <a:t>aceita</a:t>
            </a:r>
            <a:r>
              <a:rPr lang="en-US" sz="1400" dirty="0" smtClean="0"/>
              <a:t>. </a:t>
            </a:r>
            <a:r>
              <a:rPr lang="en-US" sz="1400" b="1" dirty="0" err="1" smtClean="0"/>
              <a:t>Lembrem</a:t>
            </a:r>
            <a:r>
              <a:rPr lang="en-US" sz="1400" b="1" dirty="0" smtClean="0"/>
              <a:t>-se </a:t>
            </a:r>
            <a:r>
              <a:rPr lang="en-US" sz="1400" b="1" dirty="0" err="1" smtClean="0"/>
              <a:t>sempre</a:t>
            </a:r>
            <a:r>
              <a:rPr lang="en-US" sz="1400" b="1" dirty="0" smtClean="0"/>
              <a:t> da </a:t>
            </a:r>
            <a:r>
              <a:rPr lang="en-US" sz="1400" b="1" dirty="0" err="1" smtClean="0"/>
              <a:t>nossa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visão</a:t>
            </a:r>
            <a:r>
              <a:rPr lang="en-US" sz="1400" b="1" dirty="0" smtClean="0"/>
              <a:t>: …</a:t>
            </a:r>
            <a:r>
              <a:rPr lang="en-US" sz="1400" b="1" dirty="0" err="1" smtClean="0"/>
              <a:t>trabalhar</a:t>
            </a:r>
            <a:r>
              <a:rPr lang="en-US" sz="1400" b="1" dirty="0" smtClean="0"/>
              <a:t> com </a:t>
            </a:r>
            <a:r>
              <a:rPr lang="en-US" sz="1400" b="1" dirty="0" err="1" smtClean="0"/>
              <a:t>Respeito</a:t>
            </a:r>
            <a:r>
              <a:rPr lang="en-US" sz="1400" b="1" dirty="0" smtClean="0"/>
              <a:t> e </a:t>
            </a:r>
            <a:r>
              <a:rPr lang="en-US" sz="1400" b="1" dirty="0" err="1" smtClean="0"/>
              <a:t>Harmonia</a:t>
            </a:r>
            <a:r>
              <a:rPr lang="en-US" sz="1400" b="1" dirty="0" smtClean="0"/>
              <a:t>.</a:t>
            </a:r>
            <a:endParaRPr lang="en-US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07950" y="1052513"/>
            <a:ext cx="8893175" cy="5111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400" dirty="0" err="1" smtClean="0"/>
              <a:t>Continuação</a:t>
            </a:r>
            <a:r>
              <a:rPr lang="en-US" sz="1400" dirty="0" smtClean="0"/>
              <a:t>…</a:t>
            </a:r>
          </a:p>
          <a:p>
            <a:pPr lvl="1"/>
            <a:r>
              <a:rPr lang="en-US" sz="1400" b="1" dirty="0" err="1" smtClean="0"/>
              <a:t>Crescimento</a:t>
            </a:r>
            <a:r>
              <a:rPr lang="en-US" sz="1400" b="1" dirty="0" smtClean="0"/>
              <a:t> </a:t>
            </a:r>
            <a:r>
              <a:rPr lang="en-US" sz="1400" b="1" dirty="0" err="1"/>
              <a:t>profissional</a:t>
            </a:r>
            <a:r>
              <a:rPr lang="en-US" sz="1400" b="1" dirty="0"/>
              <a:t> / Plano de </a:t>
            </a:r>
            <a:r>
              <a:rPr lang="en-US" sz="1400" b="1" dirty="0" err="1"/>
              <a:t>carreira</a:t>
            </a:r>
            <a:r>
              <a:rPr lang="en-US" sz="1400" b="1" dirty="0"/>
              <a:t>:</a:t>
            </a:r>
            <a:r>
              <a:rPr lang="en-US" sz="1400" dirty="0"/>
              <a:t> </a:t>
            </a:r>
            <a:r>
              <a:rPr lang="en-US" sz="1400" dirty="0" err="1"/>
              <a:t>estamos</a:t>
            </a:r>
            <a:r>
              <a:rPr lang="en-US" sz="1400" dirty="0"/>
              <a:t> </a:t>
            </a:r>
            <a:r>
              <a:rPr lang="en-US" sz="1400" dirty="0" err="1"/>
              <a:t>definindo</a:t>
            </a:r>
            <a:r>
              <a:rPr lang="en-US" sz="1400" dirty="0"/>
              <a:t> o Plano de </a:t>
            </a:r>
            <a:r>
              <a:rPr lang="en-US" sz="1400" dirty="0" err="1"/>
              <a:t>Carreira</a:t>
            </a:r>
            <a:r>
              <a:rPr lang="en-US" sz="1400" dirty="0"/>
              <a:t> dos </a:t>
            </a:r>
            <a:r>
              <a:rPr lang="en-US" sz="1400" dirty="0" err="1"/>
              <a:t>consultores</a:t>
            </a:r>
            <a:r>
              <a:rPr lang="en-US" sz="1400" dirty="0"/>
              <a:t> da Place. O </a:t>
            </a:r>
            <a:r>
              <a:rPr lang="en-US" sz="1400" dirty="0" err="1"/>
              <a:t>que</a:t>
            </a:r>
            <a:r>
              <a:rPr lang="en-US" sz="1400" dirty="0"/>
              <a:t> </a:t>
            </a:r>
            <a:r>
              <a:rPr lang="en-US" sz="1400" dirty="0" err="1"/>
              <a:t>já</a:t>
            </a:r>
            <a:r>
              <a:rPr lang="en-US" sz="1400" dirty="0"/>
              <a:t> </a:t>
            </a:r>
            <a:r>
              <a:rPr lang="en-US" sz="1400" dirty="0" err="1"/>
              <a:t>dá</a:t>
            </a:r>
            <a:r>
              <a:rPr lang="en-US" sz="1400" dirty="0"/>
              <a:t> </a:t>
            </a:r>
            <a:r>
              <a:rPr lang="en-US" sz="1400" dirty="0" err="1"/>
              <a:t>para</a:t>
            </a:r>
            <a:r>
              <a:rPr lang="en-US" sz="1400" dirty="0"/>
              <a:t> </a:t>
            </a:r>
            <a:r>
              <a:rPr lang="en-US" sz="1400" dirty="0" err="1"/>
              <a:t>adiantar</a:t>
            </a:r>
            <a:r>
              <a:rPr lang="en-US" sz="1400" dirty="0"/>
              <a:t> é </a:t>
            </a:r>
            <a:r>
              <a:rPr lang="en-US" sz="1400" dirty="0" err="1"/>
              <a:t>que</a:t>
            </a:r>
            <a:r>
              <a:rPr lang="en-US" sz="1400" dirty="0"/>
              <a:t> </a:t>
            </a:r>
            <a:r>
              <a:rPr lang="en-US" sz="1400" dirty="0" err="1"/>
              <a:t>teremos</a:t>
            </a:r>
            <a:r>
              <a:rPr lang="en-US" sz="1400" dirty="0"/>
              <a:t> a </a:t>
            </a:r>
            <a:r>
              <a:rPr lang="en-US" sz="1400" dirty="0" err="1"/>
              <a:t>seguinte</a:t>
            </a:r>
            <a:r>
              <a:rPr lang="en-US" sz="1400" dirty="0"/>
              <a:t> </a:t>
            </a:r>
            <a:r>
              <a:rPr lang="en-US" sz="1400" dirty="0" err="1"/>
              <a:t>estrutura</a:t>
            </a:r>
            <a:r>
              <a:rPr lang="en-US" sz="1400" dirty="0"/>
              <a:t>: </a:t>
            </a:r>
            <a:r>
              <a:rPr lang="en-US" sz="1400" dirty="0" err="1"/>
              <a:t>Estagiários</a:t>
            </a:r>
            <a:r>
              <a:rPr lang="en-US" sz="1400" dirty="0"/>
              <a:t>/</a:t>
            </a:r>
            <a:r>
              <a:rPr lang="en-US" sz="1400" dirty="0" err="1"/>
              <a:t>Treinees</a:t>
            </a:r>
            <a:r>
              <a:rPr lang="en-US" sz="1400" dirty="0"/>
              <a:t> </a:t>
            </a:r>
            <a:r>
              <a:rPr lang="en-US" sz="1400" dirty="0">
                <a:sym typeface="Wingdings" pitchFamily="2" charset="2"/>
              </a:rPr>
              <a:t> </a:t>
            </a:r>
            <a:r>
              <a:rPr lang="en-US" sz="1400" dirty="0" err="1">
                <a:sym typeface="Wingdings" pitchFamily="2" charset="2"/>
              </a:rPr>
              <a:t>Consultor</a:t>
            </a:r>
            <a:r>
              <a:rPr lang="en-US" sz="1400" dirty="0">
                <a:sym typeface="Wingdings" pitchFamily="2" charset="2"/>
              </a:rPr>
              <a:t> </a:t>
            </a:r>
            <a:r>
              <a:rPr lang="en-US" sz="1400" dirty="0" err="1">
                <a:sym typeface="Wingdings" pitchFamily="2" charset="2"/>
              </a:rPr>
              <a:t>Júnior</a:t>
            </a:r>
            <a:r>
              <a:rPr lang="en-US" sz="1400" dirty="0">
                <a:sym typeface="Wingdings" pitchFamily="2" charset="2"/>
              </a:rPr>
              <a:t>  </a:t>
            </a:r>
            <a:r>
              <a:rPr lang="en-US" sz="1400" dirty="0" err="1">
                <a:sym typeface="Wingdings" pitchFamily="2" charset="2"/>
              </a:rPr>
              <a:t>Consultor</a:t>
            </a:r>
            <a:r>
              <a:rPr lang="en-US" sz="1400" dirty="0">
                <a:sym typeface="Wingdings" pitchFamily="2" charset="2"/>
              </a:rPr>
              <a:t> </a:t>
            </a:r>
            <a:r>
              <a:rPr lang="en-US" sz="1400" dirty="0" err="1">
                <a:sym typeface="Wingdings" pitchFamily="2" charset="2"/>
              </a:rPr>
              <a:t>Pleno</a:t>
            </a:r>
            <a:r>
              <a:rPr lang="en-US" sz="1400" dirty="0">
                <a:sym typeface="Wingdings" pitchFamily="2" charset="2"/>
              </a:rPr>
              <a:t>  </a:t>
            </a:r>
            <a:r>
              <a:rPr lang="en-US" sz="1400" dirty="0" err="1">
                <a:sym typeface="Wingdings" pitchFamily="2" charset="2"/>
              </a:rPr>
              <a:t>Consultor</a:t>
            </a:r>
            <a:r>
              <a:rPr lang="en-US" sz="1400" dirty="0">
                <a:sym typeface="Wingdings" pitchFamily="2" charset="2"/>
              </a:rPr>
              <a:t> Senior  </a:t>
            </a:r>
            <a:r>
              <a:rPr lang="en-US" sz="1400" dirty="0" err="1">
                <a:sym typeface="Wingdings" pitchFamily="2" charset="2"/>
              </a:rPr>
              <a:t>Gerente</a:t>
            </a:r>
            <a:r>
              <a:rPr lang="en-US" sz="1400" dirty="0">
                <a:sym typeface="Wingdings" pitchFamily="2" charset="2"/>
              </a:rPr>
              <a:t> de </a:t>
            </a:r>
            <a:r>
              <a:rPr lang="en-US" sz="1400" dirty="0" err="1">
                <a:sym typeface="Wingdings" pitchFamily="2" charset="2"/>
              </a:rPr>
              <a:t>Projetos</a:t>
            </a:r>
            <a:r>
              <a:rPr lang="en-US" sz="1400" dirty="0">
                <a:sym typeface="Wingdings" pitchFamily="2" charset="2"/>
              </a:rPr>
              <a:t>  </a:t>
            </a:r>
            <a:r>
              <a:rPr lang="en-US" sz="1400" dirty="0" err="1">
                <a:sym typeface="Wingdings" pitchFamily="2" charset="2"/>
              </a:rPr>
              <a:t>Sócios</a:t>
            </a:r>
            <a:r>
              <a:rPr lang="en-US" sz="1400" dirty="0" smtClean="0">
                <a:sym typeface="Wingdings" pitchFamily="2" charset="2"/>
              </a:rPr>
              <a:t>.</a:t>
            </a:r>
          </a:p>
          <a:p>
            <a:pPr lvl="1"/>
            <a:endParaRPr lang="en-US" sz="1400" dirty="0" smtClean="0">
              <a:sym typeface="Wingdings" pitchFamily="2" charset="2"/>
            </a:endParaRPr>
          </a:p>
          <a:p>
            <a:pPr lvl="1"/>
            <a:r>
              <a:rPr lang="en-US" sz="1400" b="1" dirty="0" err="1"/>
              <a:t>Missão</a:t>
            </a:r>
            <a:r>
              <a:rPr lang="en-US" sz="1400" b="1" dirty="0"/>
              <a:t>, </a:t>
            </a:r>
            <a:r>
              <a:rPr lang="en-US" sz="1400" b="1" dirty="0" err="1"/>
              <a:t>Visão</a:t>
            </a:r>
            <a:r>
              <a:rPr lang="en-US" sz="1400" b="1" dirty="0"/>
              <a:t> e </a:t>
            </a:r>
            <a:r>
              <a:rPr lang="en-US" sz="1400" b="1" dirty="0" err="1"/>
              <a:t>Valores</a:t>
            </a:r>
            <a:r>
              <a:rPr lang="en-US" sz="1400" b="1" dirty="0"/>
              <a:t>:</a:t>
            </a:r>
            <a:r>
              <a:rPr lang="en-US" sz="1400" dirty="0"/>
              <a:t> é </a:t>
            </a:r>
            <a:r>
              <a:rPr lang="en-US" sz="1400" dirty="0" err="1"/>
              <a:t>imprescindível</a:t>
            </a:r>
            <a:r>
              <a:rPr lang="en-US" sz="1400" dirty="0"/>
              <a:t> </a:t>
            </a:r>
            <a:r>
              <a:rPr lang="en-US" sz="1400" dirty="0" err="1"/>
              <a:t>que</a:t>
            </a:r>
            <a:r>
              <a:rPr lang="en-US" sz="1400" dirty="0"/>
              <a:t> TODOS </a:t>
            </a:r>
            <a:r>
              <a:rPr lang="en-US" sz="1400" dirty="0" err="1"/>
              <a:t>conheçam</a:t>
            </a:r>
            <a:r>
              <a:rPr lang="en-US" sz="1400" dirty="0"/>
              <a:t> a </a:t>
            </a:r>
            <a:r>
              <a:rPr lang="en-US" sz="1400" dirty="0" err="1"/>
              <a:t>fundo</a:t>
            </a:r>
            <a:r>
              <a:rPr lang="en-US" sz="1400" dirty="0"/>
              <a:t> </a:t>
            </a:r>
            <a:r>
              <a:rPr lang="en-US" sz="1400" dirty="0" err="1"/>
              <a:t>estas</a:t>
            </a:r>
            <a:r>
              <a:rPr lang="en-US" sz="1400" dirty="0"/>
              <a:t> </a:t>
            </a:r>
            <a:r>
              <a:rPr lang="en-US" sz="1400" dirty="0" err="1"/>
              <a:t>definições</a:t>
            </a:r>
            <a:r>
              <a:rPr lang="en-US" sz="1400" dirty="0"/>
              <a:t>. </a:t>
            </a:r>
            <a:r>
              <a:rPr lang="en-US" sz="1400" b="1" dirty="0" err="1"/>
              <a:t>Isso</a:t>
            </a:r>
            <a:r>
              <a:rPr lang="en-US" sz="1400" b="1" dirty="0"/>
              <a:t> </a:t>
            </a:r>
            <a:r>
              <a:rPr lang="en-US" sz="1400" b="1" dirty="0" err="1"/>
              <a:t>deve</a:t>
            </a:r>
            <a:r>
              <a:rPr lang="en-US" sz="1400" b="1" dirty="0"/>
              <a:t> </a:t>
            </a:r>
            <a:r>
              <a:rPr lang="en-US" sz="1400" b="1" dirty="0" err="1"/>
              <a:t>fazer</a:t>
            </a:r>
            <a:r>
              <a:rPr lang="en-US" sz="1400" b="1" dirty="0"/>
              <a:t> parte das </a:t>
            </a:r>
            <a:r>
              <a:rPr lang="en-US" sz="1400" b="1" dirty="0" err="1"/>
              <a:t>nossas</a:t>
            </a:r>
            <a:r>
              <a:rPr lang="en-US" sz="1400" b="1" dirty="0"/>
              <a:t> </a:t>
            </a:r>
            <a:r>
              <a:rPr lang="en-US" sz="1400" b="1" dirty="0" err="1"/>
              <a:t>vidas</a:t>
            </a:r>
            <a:r>
              <a:rPr lang="en-US" sz="1400" b="1" dirty="0" smtClean="0"/>
              <a:t>.</a:t>
            </a:r>
          </a:p>
          <a:p>
            <a:pPr lvl="1"/>
            <a:endParaRPr lang="en-US" sz="1400" dirty="0">
              <a:sym typeface="Wingdings" pitchFamily="2" charset="2"/>
            </a:endParaRPr>
          </a:p>
          <a:p>
            <a:pPr lvl="1"/>
            <a:r>
              <a:rPr lang="en-US" sz="1400" b="1" dirty="0" err="1"/>
              <a:t>Segurança</a:t>
            </a:r>
            <a:r>
              <a:rPr lang="en-US" sz="1400" b="1" dirty="0"/>
              <a:t>: </a:t>
            </a:r>
            <a:r>
              <a:rPr lang="en-US" sz="1400" dirty="0" err="1"/>
              <a:t>nós</a:t>
            </a:r>
            <a:r>
              <a:rPr lang="en-US" sz="1400" dirty="0"/>
              <a:t> da Place </a:t>
            </a:r>
            <a:r>
              <a:rPr lang="en-US" sz="1400" dirty="0" err="1"/>
              <a:t>temos</a:t>
            </a:r>
            <a:r>
              <a:rPr lang="en-US" sz="1400" dirty="0"/>
              <a:t> </a:t>
            </a:r>
            <a:r>
              <a:rPr lang="en-US" sz="1400" dirty="0" err="1"/>
              <a:t>que</a:t>
            </a:r>
            <a:r>
              <a:rPr lang="en-US" sz="1400" dirty="0"/>
              <a:t> </a:t>
            </a:r>
            <a:r>
              <a:rPr lang="en-US" sz="1400" dirty="0" err="1"/>
              <a:t>dar</a:t>
            </a:r>
            <a:r>
              <a:rPr lang="en-US" sz="1400" dirty="0"/>
              <a:t> </a:t>
            </a:r>
            <a:r>
              <a:rPr lang="en-US" sz="1400" dirty="0" err="1"/>
              <a:t>exemplo</a:t>
            </a:r>
            <a:r>
              <a:rPr lang="en-US" sz="1400" dirty="0"/>
              <a:t> </a:t>
            </a:r>
            <a:r>
              <a:rPr lang="en-US" sz="1400" dirty="0" err="1"/>
              <a:t>para</a:t>
            </a:r>
            <a:r>
              <a:rPr lang="en-US" sz="1400" dirty="0"/>
              <a:t> </a:t>
            </a:r>
            <a:r>
              <a:rPr lang="en-US" sz="1400" dirty="0" err="1"/>
              <a:t>tudo</a:t>
            </a:r>
            <a:r>
              <a:rPr lang="en-US" sz="1400" dirty="0"/>
              <a:t>. </a:t>
            </a:r>
            <a:r>
              <a:rPr lang="en-US" sz="1400" dirty="0" err="1"/>
              <a:t>Nunca</a:t>
            </a:r>
            <a:r>
              <a:rPr lang="en-US" sz="1400" dirty="0"/>
              <a:t> </a:t>
            </a:r>
            <a:r>
              <a:rPr lang="en-US" sz="1400" dirty="0" err="1"/>
              <a:t>podemos</a:t>
            </a:r>
            <a:r>
              <a:rPr lang="en-US" sz="1400" dirty="0"/>
              <a:t> </a:t>
            </a:r>
            <a:r>
              <a:rPr lang="en-US" sz="1400" dirty="0" err="1"/>
              <a:t>ir</a:t>
            </a:r>
            <a:r>
              <a:rPr lang="en-US" sz="1400" dirty="0"/>
              <a:t> </a:t>
            </a:r>
            <a:r>
              <a:rPr lang="en-US" sz="1400" dirty="0" err="1"/>
              <a:t>para</a:t>
            </a:r>
            <a:r>
              <a:rPr lang="en-US" sz="1400" dirty="0"/>
              <a:t> as </a:t>
            </a:r>
            <a:r>
              <a:rPr lang="en-US" sz="1400" dirty="0" err="1"/>
              <a:t>áreas</a:t>
            </a:r>
            <a:r>
              <a:rPr lang="en-US" sz="1400" dirty="0"/>
              <a:t> </a:t>
            </a:r>
            <a:r>
              <a:rPr lang="en-US" sz="1400" dirty="0" err="1"/>
              <a:t>sem</a:t>
            </a:r>
            <a:r>
              <a:rPr lang="en-US" sz="1400" dirty="0"/>
              <a:t> </a:t>
            </a:r>
            <a:r>
              <a:rPr lang="en-US" sz="1400" dirty="0" err="1"/>
              <a:t>os</a:t>
            </a:r>
            <a:r>
              <a:rPr lang="en-US" sz="1400" dirty="0"/>
              <a:t> E.P.I.’s; </a:t>
            </a:r>
            <a:r>
              <a:rPr lang="en-US" sz="1400" dirty="0" err="1"/>
              <a:t>devemos</a:t>
            </a:r>
            <a:r>
              <a:rPr lang="en-US" sz="1400" dirty="0"/>
              <a:t> </a:t>
            </a:r>
            <a:r>
              <a:rPr lang="en-US" sz="1400" dirty="0" err="1"/>
              <a:t>sempre</a:t>
            </a:r>
            <a:r>
              <a:rPr lang="en-US" sz="1400" dirty="0"/>
              <a:t> </a:t>
            </a:r>
            <a:r>
              <a:rPr lang="en-US" sz="1400" dirty="0" err="1"/>
              <a:t>andar</a:t>
            </a:r>
            <a:r>
              <a:rPr lang="en-US" sz="1400" dirty="0"/>
              <a:t> </a:t>
            </a:r>
            <a:r>
              <a:rPr lang="en-US" sz="1400" dirty="0" err="1"/>
              <a:t>nas</a:t>
            </a:r>
            <a:r>
              <a:rPr lang="en-US" sz="1400" dirty="0"/>
              <a:t> </a:t>
            </a:r>
            <a:r>
              <a:rPr lang="en-US" sz="1400" dirty="0" err="1"/>
              <a:t>faixas</a:t>
            </a:r>
            <a:r>
              <a:rPr lang="en-US" sz="1400" dirty="0"/>
              <a:t> de </a:t>
            </a:r>
            <a:r>
              <a:rPr lang="en-US" sz="1400" dirty="0" err="1"/>
              <a:t>pedestres</a:t>
            </a:r>
            <a:r>
              <a:rPr lang="en-US" sz="1400" dirty="0"/>
              <a:t>; </a:t>
            </a:r>
            <a:r>
              <a:rPr lang="en-US" sz="1400" dirty="0" err="1"/>
              <a:t>aguardar</a:t>
            </a:r>
            <a:r>
              <a:rPr lang="en-US" sz="1400" dirty="0"/>
              <a:t> o </a:t>
            </a:r>
            <a:r>
              <a:rPr lang="en-US" sz="1400" dirty="0" err="1"/>
              <a:t>semáforo</a:t>
            </a:r>
            <a:r>
              <a:rPr lang="en-US" sz="1400" dirty="0"/>
              <a:t> </a:t>
            </a:r>
            <a:r>
              <a:rPr lang="en-US" sz="1400" dirty="0" err="1"/>
              <a:t>abrir</a:t>
            </a:r>
            <a:r>
              <a:rPr lang="en-US" sz="1400" dirty="0"/>
              <a:t> </a:t>
            </a:r>
            <a:r>
              <a:rPr lang="en-US" sz="1400" dirty="0" err="1"/>
              <a:t>para</a:t>
            </a:r>
            <a:r>
              <a:rPr lang="en-US" sz="1400" dirty="0"/>
              <a:t> </a:t>
            </a:r>
            <a:r>
              <a:rPr lang="en-US" sz="1400" dirty="0" err="1"/>
              <a:t>atravessar</a:t>
            </a:r>
            <a:r>
              <a:rPr lang="en-US" sz="1400" dirty="0"/>
              <a:t> a </a:t>
            </a:r>
            <a:r>
              <a:rPr lang="en-US" sz="1400" dirty="0" err="1"/>
              <a:t>rua</a:t>
            </a:r>
            <a:r>
              <a:rPr lang="en-US" sz="1400" dirty="0"/>
              <a:t>, etc. </a:t>
            </a:r>
            <a:endParaRPr lang="en-US" sz="1400" dirty="0" smtClean="0"/>
          </a:p>
          <a:p>
            <a:pPr lvl="1"/>
            <a:endParaRPr lang="en-US" sz="1400" dirty="0"/>
          </a:p>
          <a:p>
            <a:pPr lvl="1"/>
            <a:r>
              <a:rPr lang="en-US" sz="1400" b="1" dirty="0" err="1" smtClean="0"/>
              <a:t>Segurança</a:t>
            </a:r>
            <a:r>
              <a:rPr lang="en-US" sz="1400" b="1" dirty="0" smtClean="0"/>
              <a:t> </a:t>
            </a:r>
            <a:r>
              <a:rPr lang="en-US" sz="1400" b="1" dirty="0"/>
              <a:t>da </a:t>
            </a:r>
            <a:r>
              <a:rPr lang="en-US" sz="1400" b="1" dirty="0" err="1"/>
              <a:t>informação</a:t>
            </a:r>
            <a:r>
              <a:rPr lang="en-US" sz="1400" dirty="0"/>
              <a:t>: </a:t>
            </a:r>
            <a:r>
              <a:rPr lang="en-US" sz="1400" dirty="0" err="1" smtClean="0"/>
              <a:t>bloquear</a:t>
            </a:r>
            <a:r>
              <a:rPr lang="en-US" sz="1400" dirty="0" smtClean="0"/>
              <a:t> o </a:t>
            </a:r>
            <a:r>
              <a:rPr lang="en-US" sz="1400" dirty="0" err="1" smtClean="0"/>
              <a:t>computador</a:t>
            </a:r>
            <a:r>
              <a:rPr lang="en-US" sz="1400" dirty="0"/>
              <a:t> </a:t>
            </a:r>
            <a:r>
              <a:rPr lang="en-US" sz="1400" dirty="0" err="1" smtClean="0"/>
              <a:t>sempre</a:t>
            </a:r>
            <a:r>
              <a:rPr lang="en-US" sz="1400" dirty="0" smtClean="0"/>
              <a:t> </a:t>
            </a:r>
            <a:r>
              <a:rPr lang="en-US" sz="1400" dirty="0" err="1" smtClean="0"/>
              <a:t>que</a:t>
            </a:r>
            <a:r>
              <a:rPr lang="en-US" sz="1400" dirty="0" smtClean="0"/>
              <a:t> se </a:t>
            </a:r>
            <a:r>
              <a:rPr lang="en-US" sz="1400" dirty="0" err="1" smtClean="0"/>
              <a:t>ausentar</a:t>
            </a:r>
            <a:r>
              <a:rPr lang="en-US" sz="1400" dirty="0" smtClean="0"/>
              <a:t> de </a:t>
            </a:r>
            <a:r>
              <a:rPr lang="en-US" sz="1400" dirty="0" err="1" smtClean="0"/>
              <a:t>seu</a:t>
            </a:r>
            <a:r>
              <a:rPr lang="en-US" sz="1400" dirty="0" smtClean="0"/>
              <a:t> </a:t>
            </a:r>
            <a:r>
              <a:rPr lang="en-US" sz="1400" dirty="0" err="1" smtClean="0"/>
              <a:t>posto</a:t>
            </a:r>
            <a:r>
              <a:rPr lang="en-US" sz="1400" dirty="0" smtClean="0"/>
              <a:t> de </a:t>
            </a:r>
            <a:r>
              <a:rPr lang="en-US" sz="1400" dirty="0" err="1" smtClean="0"/>
              <a:t>trabalho</a:t>
            </a:r>
            <a:r>
              <a:rPr lang="en-US" sz="1400" dirty="0" smtClean="0"/>
              <a:t>. É </a:t>
            </a:r>
            <a:r>
              <a:rPr lang="en-US" sz="1400" dirty="0" err="1" smtClean="0"/>
              <a:t>imprescindivel</a:t>
            </a:r>
            <a:r>
              <a:rPr lang="en-US" sz="1400" dirty="0" smtClean="0"/>
              <a:t> </a:t>
            </a:r>
            <a:r>
              <a:rPr lang="en-US" sz="1400" dirty="0" err="1" smtClean="0"/>
              <a:t>manter</a:t>
            </a:r>
            <a:r>
              <a:rPr lang="en-US" sz="1400" dirty="0" smtClean="0"/>
              <a:t> </a:t>
            </a:r>
            <a:r>
              <a:rPr lang="en-US" sz="1400" dirty="0" err="1" smtClean="0"/>
              <a:t>sigilo</a:t>
            </a:r>
            <a:r>
              <a:rPr lang="en-US" sz="1400" dirty="0" smtClean="0"/>
              <a:t> das </a:t>
            </a:r>
            <a:r>
              <a:rPr lang="en-US" sz="1400" dirty="0" err="1" smtClean="0"/>
              <a:t>informações</a:t>
            </a:r>
            <a:r>
              <a:rPr lang="en-US" sz="1400" dirty="0" smtClean="0"/>
              <a:t>;</a:t>
            </a:r>
          </a:p>
          <a:p>
            <a:pPr lvl="1"/>
            <a:endParaRPr lang="pt-BR" sz="1400" dirty="0"/>
          </a:p>
          <a:p>
            <a:pPr lvl="1"/>
            <a:r>
              <a:rPr lang="en-US" sz="1400" b="1" dirty="0" err="1" smtClean="0"/>
              <a:t>Vestimenta</a:t>
            </a:r>
            <a:r>
              <a:rPr lang="en-US" sz="1400" b="1" dirty="0" smtClean="0"/>
              <a:t>:</a:t>
            </a:r>
            <a:r>
              <a:rPr lang="en-US" sz="1400" dirty="0" smtClean="0"/>
              <a:t> </a:t>
            </a:r>
            <a:r>
              <a:rPr lang="en-US" sz="1400" dirty="0" err="1" smtClean="0"/>
              <a:t>temos</a:t>
            </a:r>
            <a:r>
              <a:rPr lang="en-US" sz="1400" dirty="0" smtClean="0"/>
              <a:t> </a:t>
            </a:r>
            <a:r>
              <a:rPr lang="en-US" sz="1400" dirty="0" err="1" smtClean="0"/>
              <a:t>que</a:t>
            </a:r>
            <a:r>
              <a:rPr lang="en-US" sz="1400" dirty="0" smtClean="0"/>
              <a:t> </a:t>
            </a:r>
            <a:r>
              <a:rPr lang="en-US" sz="1400" dirty="0" err="1" smtClean="0"/>
              <a:t>nos</a:t>
            </a:r>
            <a:r>
              <a:rPr lang="en-US" sz="1400" dirty="0" smtClean="0"/>
              <a:t> </a:t>
            </a:r>
            <a:r>
              <a:rPr lang="en-US" sz="1400" dirty="0" err="1" smtClean="0"/>
              <a:t>atentar</a:t>
            </a:r>
            <a:r>
              <a:rPr lang="en-US" sz="1400" dirty="0" smtClean="0"/>
              <a:t> com </a:t>
            </a:r>
            <a:r>
              <a:rPr lang="en-US" sz="1400" dirty="0" err="1" smtClean="0"/>
              <a:t>nosso</a:t>
            </a:r>
            <a:r>
              <a:rPr lang="en-US" sz="1400" dirty="0" smtClean="0"/>
              <a:t> “</a:t>
            </a:r>
            <a:r>
              <a:rPr lang="en-US" sz="1400" dirty="0" err="1" smtClean="0"/>
              <a:t>Cartão</a:t>
            </a:r>
            <a:r>
              <a:rPr lang="en-US" sz="1400" dirty="0" smtClean="0"/>
              <a:t> de </a:t>
            </a:r>
            <a:r>
              <a:rPr lang="en-US" sz="1400" dirty="0" err="1" smtClean="0"/>
              <a:t>visitas</a:t>
            </a:r>
            <a:r>
              <a:rPr lang="en-US" sz="1400" dirty="0" smtClean="0"/>
              <a:t>”, </a:t>
            </a:r>
            <a:r>
              <a:rPr lang="en-US" sz="1400" dirty="0" err="1" smtClean="0"/>
              <a:t>ou</a:t>
            </a:r>
            <a:r>
              <a:rPr lang="en-US" sz="1400" dirty="0" smtClean="0"/>
              <a:t> </a:t>
            </a:r>
            <a:r>
              <a:rPr lang="en-US" sz="1400" dirty="0" err="1" smtClean="0"/>
              <a:t>seja</a:t>
            </a:r>
            <a:r>
              <a:rPr lang="en-US" sz="1400" dirty="0" smtClean="0"/>
              <a:t>, </a:t>
            </a:r>
            <a:r>
              <a:rPr lang="en-US" sz="1400" dirty="0" err="1" smtClean="0"/>
              <a:t>somos</a:t>
            </a:r>
            <a:r>
              <a:rPr lang="en-US" sz="1400" dirty="0" smtClean="0"/>
              <a:t> o </a:t>
            </a:r>
            <a:r>
              <a:rPr lang="en-US" sz="1400" dirty="0" err="1" smtClean="0"/>
              <a:t>que</a:t>
            </a:r>
            <a:r>
              <a:rPr lang="en-US" sz="1400" dirty="0" smtClean="0"/>
              <a:t> </a:t>
            </a:r>
            <a:r>
              <a:rPr lang="en-US" sz="1400" dirty="0" err="1" smtClean="0"/>
              <a:t>os</a:t>
            </a:r>
            <a:r>
              <a:rPr lang="en-US" sz="1400" dirty="0" smtClean="0"/>
              <a:t> outros </a:t>
            </a:r>
            <a:r>
              <a:rPr lang="en-US" sz="1400" dirty="0" err="1" smtClean="0"/>
              <a:t>vêem</a:t>
            </a:r>
            <a:r>
              <a:rPr lang="en-US" sz="1400" dirty="0" smtClean="0"/>
              <a:t>. </a:t>
            </a:r>
            <a:r>
              <a:rPr lang="en-US" sz="1400" dirty="0" err="1" smtClean="0"/>
              <a:t>Nas</a:t>
            </a:r>
            <a:r>
              <a:rPr lang="en-US" sz="1400" dirty="0" smtClean="0"/>
              <a:t> </a:t>
            </a:r>
            <a:r>
              <a:rPr lang="en-US" sz="1400" dirty="0" err="1" smtClean="0"/>
              <a:t>unidades</a:t>
            </a:r>
            <a:r>
              <a:rPr lang="en-US" sz="1400" dirty="0" smtClean="0"/>
              <a:t> </a:t>
            </a:r>
            <a:r>
              <a:rPr lang="en-US" sz="1400" dirty="0" err="1" smtClean="0"/>
              <a:t>fabris</a:t>
            </a:r>
            <a:r>
              <a:rPr lang="en-US" sz="1400" dirty="0" smtClean="0"/>
              <a:t> e </a:t>
            </a:r>
            <a:r>
              <a:rPr lang="en-US" sz="1400" dirty="0" err="1" smtClean="0"/>
              <a:t>florestais</a:t>
            </a:r>
            <a:r>
              <a:rPr lang="en-US" sz="1400" dirty="0" smtClean="0"/>
              <a:t>, </a:t>
            </a:r>
            <a:r>
              <a:rPr lang="en-US" sz="1400" dirty="0" err="1" smtClean="0"/>
              <a:t>podemos</a:t>
            </a:r>
            <a:r>
              <a:rPr lang="en-US" sz="1400" dirty="0" smtClean="0"/>
              <a:t> </a:t>
            </a:r>
            <a:r>
              <a:rPr lang="en-US" sz="1400" dirty="0" err="1" smtClean="0"/>
              <a:t>vestir</a:t>
            </a:r>
            <a:r>
              <a:rPr lang="en-US" sz="1400" dirty="0" smtClean="0"/>
              <a:t> </a:t>
            </a:r>
            <a:r>
              <a:rPr lang="en-US" sz="1400" dirty="0" err="1" smtClean="0"/>
              <a:t>calça</a:t>
            </a:r>
            <a:r>
              <a:rPr lang="en-US" sz="1400" dirty="0" smtClean="0"/>
              <a:t> jeans </a:t>
            </a:r>
            <a:r>
              <a:rPr lang="en-US" sz="1400" dirty="0" err="1" smtClean="0"/>
              <a:t>ou</a:t>
            </a:r>
            <a:r>
              <a:rPr lang="en-US" sz="1400" dirty="0" smtClean="0"/>
              <a:t> sport </a:t>
            </a:r>
            <a:r>
              <a:rPr lang="en-US" sz="1400" dirty="0" err="1" smtClean="0"/>
              <a:t>fino</a:t>
            </a:r>
            <a:r>
              <a:rPr lang="en-US" sz="1400" dirty="0" smtClean="0"/>
              <a:t>, </a:t>
            </a:r>
            <a:r>
              <a:rPr lang="en-US" sz="1400" dirty="0" err="1" smtClean="0"/>
              <a:t>camisa</a:t>
            </a:r>
            <a:r>
              <a:rPr lang="en-US" sz="1400" dirty="0" smtClean="0"/>
              <a:t> polo </a:t>
            </a:r>
            <a:r>
              <a:rPr lang="en-US" sz="1400" dirty="0" err="1" smtClean="0"/>
              <a:t>ou</a:t>
            </a:r>
            <a:r>
              <a:rPr lang="en-US" sz="1400" dirty="0" smtClean="0"/>
              <a:t> social, </a:t>
            </a:r>
            <a:r>
              <a:rPr lang="en-US" sz="1400" dirty="0" err="1" smtClean="0"/>
              <a:t>sapato</a:t>
            </a:r>
            <a:r>
              <a:rPr lang="en-US" sz="1400" dirty="0" smtClean="0"/>
              <a:t> de </a:t>
            </a:r>
            <a:r>
              <a:rPr lang="en-US" sz="1400" dirty="0" err="1" smtClean="0"/>
              <a:t>couro</a:t>
            </a:r>
            <a:r>
              <a:rPr lang="en-US" sz="1400" dirty="0" smtClean="0"/>
              <a:t> </a:t>
            </a:r>
            <a:r>
              <a:rPr lang="en-US" sz="1400" dirty="0" err="1" smtClean="0"/>
              <a:t>fechado</a:t>
            </a:r>
            <a:r>
              <a:rPr lang="en-US" sz="1400" dirty="0" smtClean="0"/>
              <a:t> </a:t>
            </a:r>
            <a:r>
              <a:rPr lang="en-US" sz="1400" dirty="0" err="1" smtClean="0"/>
              <a:t>ou</a:t>
            </a:r>
            <a:r>
              <a:rPr lang="en-US" sz="1400" dirty="0" smtClean="0"/>
              <a:t> </a:t>
            </a:r>
            <a:r>
              <a:rPr lang="en-US" sz="1400" dirty="0" err="1" smtClean="0"/>
              <a:t>bota</a:t>
            </a:r>
            <a:r>
              <a:rPr lang="en-US" sz="1400" dirty="0" smtClean="0"/>
              <a:t> de </a:t>
            </a:r>
            <a:r>
              <a:rPr lang="en-US" sz="1400" dirty="0" err="1" smtClean="0"/>
              <a:t>segurança</a:t>
            </a:r>
            <a:r>
              <a:rPr lang="en-US" sz="1400" dirty="0" smtClean="0"/>
              <a:t>. </a:t>
            </a:r>
            <a:r>
              <a:rPr lang="en-US" sz="1400" dirty="0" err="1" smtClean="0"/>
              <a:t>Nos</a:t>
            </a:r>
            <a:r>
              <a:rPr lang="en-US" sz="1400" dirty="0" smtClean="0"/>
              <a:t> </a:t>
            </a:r>
            <a:r>
              <a:rPr lang="en-US" sz="1400" dirty="0" err="1" smtClean="0"/>
              <a:t>escritórios</a:t>
            </a:r>
            <a:r>
              <a:rPr lang="en-US" sz="1400" dirty="0" smtClean="0"/>
              <a:t>, </a:t>
            </a:r>
            <a:r>
              <a:rPr lang="en-US" sz="1400" dirty="0" err="1" smtClean="0"/>
              <a:t>sempre</a:t>
            </a:r>
            <a:r>
              <a:rPr lang="en-US" sz="1400" dirty="0" smtClean="0"/>
              <a:t> </a:t>
            </a:r>
            <a:r>
              <a:rPr lang="en-US" sz="1400" dirty="0" err="1" smtClean="0"/>
              <a:t>calça</a:t>
            </a:r>
            <a:r>
              <a:rPr lang="en-US" sz="1400" dirty="0" smtClean="0"/>
              <a:t> sport </a:t>
            </a:r>
            <a:r>
              <a:rPr lang="en-US" sz="1400" dirty="0" err="1" smtClean="0"/>
              <a:t>fino</a:t>
            </a:r>
            <a:r>
              <a:rPr lang="en-US" sz="1400" dirty="0" smtClean="0"/>
              <a:t>, </a:t>
            </a:r>
            <a:r>
              <a:rPr lang="en-US" sz="1400" dirty="0" err="1" smtClean="0"/>
              <a:t>camisa</a:t>
            </a:r>
            <a:r>
              <a:rPr lang="en-US" sz="1400" dirty="0" smtClean="0"/>
              <a:t> social e </a:t>
            </a:r>
            <a:r>
              <a:rPr lang="en-US" sz="1400" dirty="0" err="1" smtClean="0"/>
              <a:t>sapato</a:t>
            </a:r>
            <a:r>
              <a:rPr lang="en-US" sz="1400" dirty="0" smtClean="0"/>
              <a:t>. </a:t>
            </a:r>
            <a:r>
              <a:rPr lang="en-US" sz="1400" b="1" dirty="0" err="1" smtClean="0"/>
              <a:t>Temos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que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transmitir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confiança</a:t>
            </a:r>
            <a:r>
              <a:rPr lang="en-US" sz="1400" b="1" dirty="0" smtClean="0"/>
              <a:t> e </a:t>
            </a:r>
            <a:r>
              <a:rPr lang="en-US" sz="1400" b="1" dirty="0" err="1" smtClean="0"/>
              <a:t>seriedade</a:t>
            </a:r>
            <a:r>
              <a:rPr lang="en-US" sz="1400" b="1" dirty="0" smtClean="0"/>
              <a:t>.</a:t>
            </a:r>
          </a:p>
          <a:p>
            <a:pPr lvl="1"/>
            <a:endParaRPr lang="en-US" sz="1400" b="1" dirty="0" smtClean="0"/>
          </a:p>
          <a:p>
            <a:pPr lvl="1"/>
            <a:r>
              <a:rPr lang="en-US" sz="1400" b="1" dirty="0" err="1" smtClean="0"/>
              <a:t>Higiêne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pessoal</a:t>
            </a:r>
            <a:r>
              <a:rPr lang="en-US" sz="1400" b="1" dirty="0" smtClean="0"/>
              <a:t>:</a:t>
            </a:r>
            <a:r>
              <a:rPr lang="en-US" sz="1400" dirty="0" smtClean="0"/>
              <a:t> se </a:t>
            </a:r>
            <a:r>
              <a:rPr lang="en-US" sz="1400" dirty="0" err="1" smtClean="0"/>
              <a:t>preocupar</a:t>
            </a:r>
            <a:r>
              <a:rPr lang="en-US" sz="1400" dirty="0" smtClean="0"/>
              <a:t> </a:t>
            </a:r>
            <a:r>
              <a:rPr lang="en-US" sz="1400" dirty="0" err="1" smtClean="0"/>
              <a:t>sempre</a:t>
            </a:r>
            <a:r>
              <a:rPr lang="en-US" sz="1400" dirty="0" smtClean="0"/>
              <a:t> com: </a:t>
            </a:r>
            <a:r>
              <a:rPr lang="en-US" sz="1400" dirty="0" err="1" smtClean="0"/>
              <a:t>roupa</a:t>
            </a:r>
            <a:r>
              <a:rPr lang="en-US" sz="1400" dirty="0" smtClean="0"/>
              <a:t> </a:t>
            </a:r>
            <a:r>
              <a:rPr lang="en-US" sz="1400" dirty="0" err="1" smtClean="0"/>
              <a:t>limpa</a:t>
            </a:r>
            <a:r>
              <a:rPr lang="en-US" sz="1400" dirty="0" smtClean="0"/>
              <a:t> e </a:t>
            </a:r>
            <a:r>
              <a:rPr lang="en-US" sz="1400" dirty="0" err="1" smtClean="0"/>
              <a:t>passada</a:t>
            </a:r>
            <a:r>
              <a:rPr lang="en-US" sz="1400" dirty="0" smtClean="0"/>
              <a:t>, </a:t>
            </a:r>
            <a:r>
              <a:rPr lang="en-US" sz="1400" dirty="0" err="1" smtClean="0"/>
              <a:t>meia</a:t>
            </a:r>
            <a:r>
              <a:rPr lang="en-US" sz="1400" dirty="0" smtClean="0"/>
              <a:t> da </a:t>
            </a:r>
            <a:r>
              <a:rPr lang="en-US" sz="1400" dirty="0" err="1" smtClean="0"/>
              <a:t>cor</a:t>
            </a:r>
            <a:r>
              <a:rPr lang="en-US" sz="1400" dirty="0" smtClean="0"/>
              <a:t> do </a:t>
            </a:r>
            <a:r>
              <a:rPr lang="en-US" sz="1400" dirty="0" err="1" smtClean="0"/>
              <a:t>sapato</a:t>
            </a:r>
            <a:r>
              <a:rPr lang="en-US" sz="1400" dirty="0" smtClean="0"/>
              <a:t> </a:t>
            </a:r>
            <a:r>
              <a:rPr lang="en-US" sz="1400" dirty="0" err="1" smtClean="0"/>
              <a:t>ou</a:t>
            </a:r>
            <a:r>
              <a:rPr lang="en-US" sz="1400" dirty="0" smtClean="0"/>
              <a:t> </a:t>
            </a:r>
            <a:r>
              <a:rPr lang="en-US" sz="1400" dirty="0" err="1" smtClean="0"/>
              <a:t>na</a:t>
            </a:r>
            <a:r>
              <a:rPr lang="en-US" sz="1400" dirty="0" smtClean="0"/>
              <a:t> </a:t>
            </a:r>
            <a:r>
              <a:rPr lang="en-US" sz="1400" dirty="0" err="1" smtClean="0"/>
              <a:t>cor</a:t>
            </a:r>
            <a:r>
              <a:rPr lang="en-US" sz="1400" dirty="0" smtClean="0"/>
              <a:t> da </a:t>
            </a:r>
            <a:r>
              <a:rPr lang="en-US" sz="1400" dirty="0" err="1" smtClean="0"/>
              <a:t>calça</a:t>
            </a:r>
            <a:r>
              <a:rPr lang="en-US" sz="1400" dirty="0" smtClean="0"/>
              <a:t> (</a:t>
            </a:r>
            <a:r>
              <a:rPr lang="en-US" sz="1400" dirty="0" err="1" smtClean="0"/>
              <a:t>segunda</a:t>
            </a:r>
            <a:r>
              <a:rPr lang="en-US" sz="1400" dirty="0" smtClean="0"/>
              <a:t> </a:t>
            </a:r>
            <a:r>
              <a:rPr lang="en-US" sz="1400" dirty="0" err="1" smtClean="0"/>
              <a:t>alternativa</a:t>
            </a:r>
            <a:r>
              <a:rPr lang="en-US" sz="1400" dirty="0" smtClean="0"/>
              <a:t>), </a:t>
            </a:r>
            <a:r>
              <a:rPr lang="en-US" sz="1400" dirty="0" err="1" smtClean="0"/>
              <a:t>barba</a:t>
            </a:r>
            <a:r>
              <a:rPr lang="en-US" sz="1400" dirty="0" smtClean="0"/>
              <a:t> </a:t>
            </a:r>
            <a:r>
              <a:rPr lang="en-US" sz="1400" dirty="0" err="1" smtClean="0"/>
              <a:t>feita</a:t>
            </a:r>
            <a:r>
              <a:rPr lang="en-US" sz="1400" dirty="0" smtClean="0"/>
              <a:t> (</a:t>
            </a:r>
            <a:r>
              <a:rPr lang="en-US" sz="1400" dirty="0" err="1" smtClean="0"/>
              <a:t>homens</a:t>
            </a:r>
            <a:r>
              <a:rPr lang="en-US" sz="1400" dirty="0" smtClean="0"/>
              <a:t>), </a:t>
            </a:r>
            <a:r>
              <a:rPr lang="en-US" sz="1400" dirty="0" err="1" smtClean="0"/>
              <a:t>desodorante</a:t>
            </a:r>
            <a:r>
              <a:rPr lang="en-US" sz="1400" dirty="0" smtClean="0"/>
              <a:t>, </a:t>
            </a:r>
            <a:r>
              <a:rPr lang="en-US" sz="1400" dirty="0" err="1" smtClean="0"/>
              <a:t>higiene</a:t>
            </a:r>
            <a:r>
              <a:rPr lang="en-US" sz="1400" dirty="0" smtClean="0"/>
              <a:t> </a:t>
            </a:r>
            <a:r>
              <a:rPr lang="en-US" sz="1400" dirty="0" err="1" smtClean="0"/>
              <a:t>bucal</a:t>
            </a:r>
            <a:r>
              <a:rPr lang="en-US" sz="1400" dirty="0" smtClean="0"/>
              <a:t>, etc</a:t>
            </a:r>
            <a:r>
              <a:rPr lang="en-US" sz="1400" dirty="0" smtClean="0"/>
              <a:t>.</a:t>
            </a:r>
          </a:p>
          <a:p>
            <a:pPr lvl="1"/>
            <a:endParaRPr lang="en-US" sz="1400" b="1" dirty="0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t-BR" b="1" dirty="0" err="1" smtClean="0">
                <a:solidFill>
                  <a:srgbClr val="17375E"/>
                </a:solidFill>
              </a:rPr>
              <a:t>e-DSA</a:t>
            </a:r>
            <a:r>
              <a:rPr lang="pt-BR" b="1" dirty="0" smtClean="0">
                <a:solidFill>
                  <a:srgbClr val="17375E"/>
                </a:solidFill>
              </a:rPr>
              <a:t> - Juliano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07950" y="1052512"/>
            <a:ext cx="8893175" cy="53288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400" dirty="0" err="1" smtClean="0"/>
              <a:t>Continuação</a:t>
            </a:r>
            <a:r>
              <a:rPr lang="en-US" sz="1400" dirty="0" smtClean="0"/>
              <a:t>…</a:t>
            </a:r>
            <a:endParaRPr lang="en-US" sz="1400" dirty="0"/>
          </a:p>
          <a:p>
            <a:pPr lvl="1"/>
            <a:r>
              <a:rPr lang="en-US" sz="1400" b="1" dirty="0" err="1" smtClean="0"/>
              <a:t>Contato</a:t>
            </a:r>
            <a:r>
              <a:rPr lang="en-US" sz="1400" b="1" dirty="0"/>
              <a:t>:</a:t>
            </a:r>
            <a:r>
              <a:rPr lang="en-US" sz="1400" dirty="0"/>
              <a:t> </a:t>
            </a:r>
            <a:r>
              <a:rPr lang="en-US" sz="1400" dirty="0" err="1"/>
              <a:t>sempre</a:t>
            </a:r>
            <a:r>
              <a:rPr lang="en-US" sz="1400" dirty="0"/>
              <a:t> </a:t>
            </a:r>
            <a:r>
              <a:rPr lang="en-US" sz="1400" dirty="0" err="1"/>
              <a:t>que</a:t>
            </a:r>
            <a:r>
              <a:rPr lang="en-US" sz="1400" dirty="0"/>
              <a:t> </a:t>
            </a:r>
            <a:r>
              <a:rPr lang="en-US" sz="1400" dirty="0" err="1"/>
              <a:t>sair</a:t>
            </a:r>
            <a:r>
              <a:rPr lang="en-US" sz="1400" dirty="0"/>
              <a:t> da </a:t>
            </a:r>
            <a:r>
              <a:rPr lang="en-US" sz="1400" dirty="0" err="1"/>
              <a:t>sala</a:t>
            </a:r>
            <a:r>
              <a:rPr lang="en-US" sz="1400" dirty="0"/>
              <a:t> </a:t>
            </a:r>
            <a:r>
              <a:rPr lang="en-US" sz="1400" dirty="0" err="1"/>
              <a:t>para</a:t>
            </a:r>
            <a:r>
              <a:rPr lang="en-US" sz="1400" dirty="0"/>
              <a:t> </a:t>
            </a:r>
            <a:r>
              <a:rPr lang="en-US" sz="1400" dirty="0" err="1"/>
              <a:t>algum</a:t>
            </a:r>
            <a:r>
              <a:rPr lang="en-US" sz="1400" dirty="0"/>
              <a:t> </a:t>
            </a:r>
            <a:r>
              <a:rPr lang="en-US" sz="1400" dirty="0" err="1"/>
              <a:t>evento</a:t>
            </a:r>
            <a:r>
              <a:rPr lang="en-US" sz="1400" dirty="0"/>
              <a:t> </a:t>
            </a:r>
            <a:r>
              <a:rPr lang="en-US" sz="1400" dirty="0" err="1"/>
              <a:t>ou</a:t>
            </a:r>
            <a:r>
              <a:rPr lang="en-US" sz="1400" dirty="0"/>
              <a:t> for </a:t>
            </a:r>
            <a:r>
              <a:rPr lang="en-US" sz="1400" dirty="0" err="1"/>
              <a:t>trabalhar</a:t>
            </a:r>
            <a:r>
              <a:rPr lang="en-US" sz="1400" dirty="0"/>
              <a:t> </a:t>
            </a:r>
            <a:r>
              <a:rPr lang="en-US" sz="1400" dirty="0" err="1"/>
              <a:t>em</a:t>
            </a:r>
            <a:r>
              <a:rPr lang="en-US" sz="1400" dirty="0"/>
              <a:t> </a:t>
            </a:r>
            <a:r>
              <a:rPr lang="en-US" sz="1400" dirty="0" err="1"/>
              <a:t>outra</a:t>
            </a:r>
            <a:r>
              <a:rPr lang="en-US" sz="1400" dirty="0"/>
              <a:t> </a:t>
            </a:r>
            <a:r>
              <a:rPr lang="en-US" sz="1400" dirty="0" err="1"/>
              <a:t>unidade</a:t>
            </a:r>
            <a:r>
              <a:rPr lang="en-US" sz="1400" dirty="0"/>
              <a:t>, </a:t>
            </a:r>
            <a:r>
              <a:rPr lang="en-US" sz="1400" dirty="0" err="1"/>
              <a:t>deve</a:t>
            </a:r>
            <a:r>
              <a:rPr lang="en-US" sz="1400" dirty="0"/>
              <a:t> </a:t>
            </a:r>
            <a:r>
              <a:rPr lang="en-US" sz="1400" dirty="0" err="1"/>
              <a:t>ser</a:t>
            </a:r>
            <a:r>
              <a:rPr lang="en-US" sz="1400" dirty="0"/>
              <a:t> </a:t>
            </a:r>
            <a:r>
              <a:rPr lang="en-US" sz="1400" dirty="0" err="1"/>
              <a:t>registrado</a:t>
            </a:r>
            <a:r>
              <a:rPr lang="en-US" sz="1400" dirty="0"/>
              <a:t> no </a:t>
            </a:r>
            <a:r>
              <a:rPr lang="en-US" sz="1400" dirty="0" err="1"/>
              <a:t>quadro</a:t>
            </a:r>
            <a:r>
              <a:rPr lang="en-US" sz="1400" dirty="0"/>
              <a:t> de </a:t>
            </a:r>
            <a:r>
              <a:rPr lang="en-US" sz="1400" dirty="0" err="1"/>
              <a:t>contato</a:t>
            </a:r>
            <a:r>
              <a:rPr lang="en-US" sz="1400" dirty="0" smtClean="0"/>
              <a:t>.</a:t>
            </a:r>
          </a:p>
          <a:p>
            <a:pPr lvl="1"/>
            <a:endParaRPr lang="en-US" sz="1400" dirty="0"/>
          </a:p>
          <a:p>
            <a:pPr lvl="1"/>
            <a:r>
              <a:rPr lang="en-US" sz="1400" b="1" dirty="0" err="1"/>
              <a:t>Uso</a:t>
            </a:r>
            <a:r>
              <a:rPr lang="en-US" sz="1400" b="1" dirty="0"/>
              <a:t> do </a:t>
            </a:r>
            <a:r>
              <a:rPr lang="en-US" sz="1400" b="1" dirty="0" err="1"/>
              <a:t>telefone</a:t>
            </a:r>
            <a:r>
              <a:rPr lang="en-US" sz="1400" b="1" dirty="0"/>
              <a:t>:</a:t>
            </a:r>
            <a:r>
              <a:rPr lang="en-US" sz="1400" dirty="0"/>
              <a:t> </a:t>
            </a:r>
            <a:r>
              <a:rPr lang="en-US" sz="1400" dirty="0" err="1"/>
              <a:t>utilizar</a:t>
            </a:r>
            <a:r>
              <a:rPr lang="en-US" sz="1400" dirty="0"/>
              <a:t> </a:t>
            </a:r>
            <a:r>
              <a:rPr lang="en-US" sz="1400" dirty="0" err="1"/>
              <a:t>telefone</a:t>
            </a:r>
            <a:r>
              <a:rPr lang="en-US" sz="1400" dirty="0"/>
              <a:t> da </a:t>
            </a:r>
            <a:r>
              <a:rPr lang="en-US" sz="1400" dirty="0" err="1"/>
              <a:t>empresa</a:t>
            </a:r>
            <a:r>
              <a:rPr lang="en-US" sz="1400" dirty="0"/>
              <a:t> </a:t>
            </a:r>
            <a:r>
              <a:rPr lang="en-US" sz="1400" dirty="0" err="1"/>
              <a:t>para</a:t>
            </a:r>
            <a:r>
              <a:rPr lang="en-US" sz="1400" dirty="0"/>
              <a:t> fins </a:t>
            </a:r>
            <a:r>
              <a:rPr lang="en-US" sz="1400" dirty="0" err="1"/>
              <a:t>pessoais</a:t>
            </a:r>
            <a:r>
              <a:rPr lang="en-US" sz="1400" dirty="0"/>
              <a:t> </a:t>
            </a:r>
            <a:r>
              <a:rPr lang="en-US" sz="1400" dirty="0" err="1"/>
              <a:t>somente</a:t>
            </a:r>
            <a:r>
              <a:rPr lang="en-US" sz="1400" dirty="0"/>
              <a:t> </a:t>
            </a:r>
            <a:r>
              <a:rPr lang="en-US" sz="1400" dirty="0" err="1"/>
              <a:t>em</a:t>
            </a:r>
            <a:r>
              <a:rPr lang="en-US" sz="1400" dirty="0"/>
              <a:t> </a:t>
            </a:r>
            <a:r>
              <a:rPr lang="en-US" sz="1400" dirty="0" err="1"/>
              <a:t>emergências</a:t>
            </a:r>
            <a:r>
              <a:rPr lang="en-US" sz="1400" dirty="0"/>
              <a:t>. Se </a:t>
            </a:r>
            <a:r>
              <a:rPr lang="en-US" sz="1400" dirty="0" err="1"/>
              <a:t>atentar</a:t>
            </a:r>
            <a:r>
              <a:rPr lang="en-US" sz="1400" dirty="0"/>
              <a:t> com o </a:t>
            </a:r>
            <a:r>
              <a:rPr lang="en-US" sz="1400" dirty="0" err="1"/>
              <a:t>uso</a:t>
            </a:r>
            <a:r>
              <a:rPr lang="en-US" sz="1400" dirty="0"/>
              <a:t> </a:t>
            </a:r>
            <a:r>
              <a:rPr lang="en-US" sz="1400" dirty="0" err="1"/>
              <a:t>constante</a:t>
            </a:r>
            <a:r>
              <a:rPr lang="en-US" sz="1400" dirty="0"/>
              <a:t> de </a:t>
            </a:r>
            <a:r>
              <a:rPr lang="en-US" sz="1400" dirty="0" err="1"/>
              <a:t>telefone</a:t>
            </a:r>
            <a:r>
              <a:rPr lang="en-US" sz="1400" dirty="0"/>
              <a:t> </a:t>
            </a:r>
            <a:r>
              <a:rPr lang="en-US" sz="1400" dirty="0" err="1"/>
              <a:t>celular</a:t>
            </a:r>
            <a:r>
              <a:rPr lang="en-US" sz="1400" dirty="0" smtClean="0"/>
              <a:t>.</a:t>
            </a:r>
          </a:p>
          <a:p>
            <a:pPr lvl="1"/>
            <a:endParaRPr lang="en-US" sz="1400" dirty="0"/>
          </a:p>
          <a:p>
            <a:pPr lvl="1"/>
            <a:r>
              <a:rPr lang="en-US" sz="1400" b="1" dirty="0" err="1"/>
              <a:t>Estudos</a:t>
            </a:r>
            <a:r>
              <a:rPr lang="en-US" sz="1400" b="1" dirty="0"/>
              <a:t> e </a:t>
            </a:r>
            <a:r>
              <a:rPr lang="en-US" sz="1400" b="1" dirty="0" err="1"/>
              <a:t>qualificações</a:t>
            </a:r>
            <a:r>
              <a:rPr lang="en-US" sz="1400" b="1" dirty="0"/>
              <a:t>:</a:t>
            </a:r>
            <a:r>
              <a:rPr lang="en-US" sz="1400" dirty="0"/>
              <a:t> </a:t>
            </a:r>
            <a:r>
              <a:rPr lang="en-US" sz="1400" dirty="0" err="1"/>
              <a:t>num</a:t>
            </a:r>
            <a:r>
              <a:rPr lang="en-US" sz="1400" dirty="0"/>
              <a:t> </a:t>
            </a:r>
            <a:r>
              <a:rPr lang="en-US" sz="1400" dirty="0" err="1"/>
              <a:t>mundo</a:t>
            </a:r>
            <a:r>
              <a:rPr lang="en-US" sz="1400" dirty="0"/>
              <a:t> </a:t>
            </a:r>
            <a:r>
              <a:rPr lang="en-US" sz="1400" dirty="0" err="1"/>
              <a:t>tão</a:t>
            </a:r>
            <a:r>
              <a:rPr lang="en-US" sz="1400" dirty="0"/>
              <a:t> </a:t>
            </a:r>
            <a:r>
              <a:rPr lang="en-US" sz="1400" dirty="0" err="1"/>
              <a:t>concorrido</a:t>
            </a:r>
            <a:r>
              <a:rPr lang="en-US" sz="1400" dirty="0"/>
              <a:t>, </a:t>
            </a:r>
            <a:r>
              <a:rPr lang="en-US" sz="1400" dirty="0" err="1"/>
              <a:t>destacam</a:t>
            </a:r>
            <a:r>
              <a:rPr lang="en-US" sz="1400" dirty="0"/>
              <a:t> </a:t>
            </a:r>
            <a:r>
              <a:rPr lang="en-US" sz="1400" dirty="0" err="1"/>
              <a:t>os</a:t>
            </a:r>
            <a:r>
              <a:rPr lang="en-US" sz="1400" dirty="0"/>
              <a:t> </a:t>
            </a:r>
            <a:r>
              <a:rPr lang="en-US" sz="1400" dirty="0" err="1"/>
              <a:t>mais</a:t>
            </a:r>
            <a:r>
              <a:rPr lang="en-US" sz="1400" dirty="0"/>
              <a:t> </a:t>
            </a:r>
            <a:r>
              <a:rPr lang="en-US" sz="1400" dirty="0" err="1"/>
              <a:t>preparados</a:t>
            </a:r>
            <a:r>
              <a:rPr lang="en-US" sz="1400" dirty="0"/>
              <a:t> (</a:t>
            </a:r>
            <a:r>
              <a:rPr lang="en-US" sz="1400" dirty="0" err="1"/>
              <a:t>em</a:t>
            </a:r>
            <a:r>
              <a:rPr lang="en-US" sz="1400" dirty="0"/>
              <a:t> </a:t>
            </a:r>
            <a:r>
              <a:rPr lang="en-US" sz="1400" dirty="0" err="1"/>
              <a:t>todos</a:t>
            </a:r>
            <a:r>
              <a:rPr lang="en-US" sz="1400" dirty="0"/>
              <a:t> </a:t>
            </a:r>
            <a:r>
              <a:rPr lang="en-US" sz="1400" dirty="0" err="1"/>
              <a:t>os</a:t>
            </a:r>
            <a:r>
              <a:rPr lang="en-US" sz="1400" dirty="0"/>
              <a:t> </a:t>
            </a:r>
            <a:r>
              <a:rPr lang="en-US" sz="1400" dirty="0" err="1"/>
              <a:t>sentidos</a:t>
            </a:r>
            <a:r>
              <a:rPr lang="en-US" sz="1400" dirty="0"/>
              <a:t>). </a:t>
            </a:r>
            <a:r>
              <a:rPr lang="en-US" sz="1400" dirty="0" err="1"/>
              <a:t>Não</a:t>
            </a:r>
            <a:r>
              <a:rPr lang="en-US" sz="1400" dirty="0"/>
              <a:t> </a:t>
            </a:r>
            <a:r>
              <a:rPr lang="en-US" sz="1400" dirty="0" err="1"/>
              <a:t>esperem</a:t>
            </a:r>
            <a:r>
              <a:rPr lang="en-US" sz="1400" dirty="0"/>
              <a:t> </a:t>
            </a:r>
            <a:r>
              <a:rPr lang="en-US" sz="1400" dirty="0" err="1"/>
              <a:t>alguém</a:t>
            </a:r>
            <a:r>
              <a:rPr lang="en-US" sz="1400" dirty="0"/>
              <a:t> </a:t>
            </a:r>
            <a:r>
              <a:rPr lang="en-US" sz="1400" dirty="0" err="1"/>
              <a:t>sugirir</a:t>
            </a:r>
            <a:r>
              <a:rPr lang="en-US" sz="1400" dirty="0"/>
              <a:t> </a:t>
            </a:r>
            <a:r>
              <a:rPr lang="en-US" sz="1400" dirty="0" err="1"/>
              <a:t>ou</a:t>
            </a:r>
            <a:r>
              <a:rPr lang="en-US" sz="1400" dirty="0"/>
              <a:t> </a:t>
            </a:r>
            <a:r>
              <a:rPr lang="en-US" sz="1400" dirty="0" err="1"/>
              <a:t>solicitar</a:t>
            </a:r>
            <a:r>
              <a:rPr lang="en-US" sz="1400" dirty="0"/>
              <a:t> </a:t>
            </a:r>
            <a:r>
              <a:rPr lang="en-US" sz="1400" dirty="0" err="1"/>
              <a:t>alguma</a:t>
            </a:r>
            <a:r>
              <a:rPr lang="en-US" sz="1400" dirty="0"/>
              <a:t> </a:t>
            </a:r>
            <a:r>
              <a:rPr lang="en-US" sz="1400" dirty="0" err="1"/>
              <a:t>preparação</a:t>
            </a:r>
            <a:r>
              <a:rPr lang="en-US" sz="1400" dirty="0"/>
              <a:t> </a:t>
            </a:r>
            <a:r>
              <a:rPr lang="en-US" sz="1400" dirty="0" err="1"/>
              <a:t>didática</a:t>
            </a:r>
            <a:r>
              <a:rPr lang="en-US" sz="1400" dirty="0"/>
              <a:t>, se </a:t>
            </a:r>
            <a:r>
              <a:rPr lang="en-US" sz="1400" dirty="0" err="1"/>
              <a:t>preparar</a:t>
            </a:r>
            <a:r>
              <a:rPr lang="en-US" sz="1400" dirty="0"/>
              <a:t> </a:t>
            </a:r>
            <a:r>
              <a:rPr lang="en-US" sz="1400" dirty="0" err="1"/>
              <a:t>para</a:t>
            </a:r>
            <a:r>
              <a:rPr lang="en-US" sz="1400" dirty="0"/>
              <a:t> </a:t>
            </a:r>
            <a:r>
              <a:rPr lang="en-US" sz="1400" dirty="0" err="1"/>
              <a:t>os</a:t>
            </a:r>
            <a:r>
              <a:rPr lang="en-US" sz="1400" dirty="0"/>
              <a:t> </a:t>
            </a:r>
            <a:r>
              <a:rPr lang="en-US" sz="1400" dirty="0" err="1"/>
              <a:t>desafios</a:t>
            </a:r>
            <a:r>
              <a:rPr lang="en-US" sz="1400" dirty="0"/>
              <a:t> </a:t>
            </a:r>
            <a:r>
              <a:rPr lang="en-US" sz="1400" dirty="0" err="1"/>
              <a:t>devem</a:t>
            </a:r>
            <a:r>
              <a:rPr lang="en-US" sz="1400" dirty="0"/>
              <a:t> </a:t>
            </a:r>
            <a:r>
              <a:rPr lang="en-US" sz="1400" dirty="0" err="1"/>
              <a:t>fazer</a:t>
            </a:r>
            <a:r>
              <a:rPr lang="en-US" sz="1400" dirty="0"/>
              <a:t> parte da </a:t>
            </a:r>
            <a:r>
              <a:rPr lang="en-US" sz="1400" dirty="0" err="1"/>
              <a:t>vida</a:t>
            </a:r>
            <a:r>
              <a:rPr lang="en-US" sz="1400" dirty="0"/>
              <a:t> do </a:t>
            </a:r>
            <a:r>
              <a:rPr lang="en-US" sz="1400" dirty="0" err="1"/>
              <a:t>consultor</a:t>
            </a:r>
            <a:r>
              <a:rPr lang="en-US" sz="1400" dirty="0"/>
              <a:t> da Place. </a:t>
            </a:r>
            <a:r>
              <a:rPr lang="en-US" sz="1400" b="1" dirty="0" err="1"/>
              <a:t>Nosso</a:t>
            </a:r>
            <a:r>
              <a:rPr lang="en-US" sz="1400" b="1" dirty="0"/>
              <a:t> </a:t>
            </a:r>
            <a:r>
              <a:rPr lang="en-US" sz="1400" b="1" dirty="0" err="1"/>
              <a:t>crescimento</a:t>
            </a:r>
            <a:r>
              <a:rPr lang="en-US" sz="1400" b="1" dirty="0"/>
              <a:t> </a:t>
            </a:r>
            <a:r>
              <a:rPr lang="en-US" sz="1400" b="1" dirty="0" err="1"/>
              <a:t>depende</a:t>
            </a:r>
            <a:r>
              <a:rPr lang="en-US" sz="1400" b="1" dirty="0"/>
              <a:t> </a:t>
            </a:r>
            <a:r>
              <a:rPr lang="en-US" sz="1400" b="1" dirty="0" err="1"/>
              <a:t>somente</a:t>
            </a:r>
            <a:r>
              <a:rPr lang="en-US" sz="1400" b="1" dirty="0"/>
              <a:t> de </a:t>
            </a:r>
            <a:r>
              <a:rPr lang="en-US" sz="1400" b="1" dirty="0" err="1"/>
              <a:t>nós</a:t>
            </a:r>
            <a:r>
              <a:rPr lang="en-US" sz="1400" b="1" dirty="0"/>
              <a:t> </a:t>
            </a:r>
            <a:r>
              <a:rPr lang="en-US" sz="1400" b="1" dirty="0" err="1"/>
              <a:t>mesmos</a:t>
            </a:r>
            <a:r>
              <a:rPr lang="en-US" sz="1400" b="1" dirty="0"/>
              <a:t>.</a:t>
            </a:r>
          </a:p>
          <a:p>
            <a:pPr marL="0" indent="0">
              <a:buNone/>
            </a:pPr>
            <a:endParaRPr lang="en-US" sz="1400" dirty="0" smtClean="0"/>
          </a:p>
          <a:p>
            <a:pPr lvl="1"/>
            <a:r>
              <a:rPr lang="en-US" sz="1400" b="1" dirty="0" err="1" smtClean="0"/>
              <a:t>Mudanças</a:t>
            </a:r>
            <a:r>
              <a:rPr lang="en-US" sz="1400" b="1" dirty="0" smtClean="0"/>
              <a:t>: </a:t>
            </a:r>
            <a:r>
              <a:rPr lang="en-US" sz="1400" dirty="0" err="1" smtClean="0"/>
              <a:t>em</a:t>
            </a:r>
            <a:r>
              <a:rPr lang="en-US" sz="1400" dirty="0" smtClean="0"/>
              <a:t> </a:t>
            </a:r>
            <a:r>
              <a:rPr lang="en-US" sz="1400" dirty="0" err="1" smtClean="0"/>
              <a:t>paralelo</a:t>
            </a:r>
            <a:r>
              <a:rPr lang="en-US" sz="1400" dirty="0" smtClean="0"/>
              <a:t> com </a:t>
            </a:r>
            <a:r>
              <a:rPr lang="en-US" sz="1400" dirty="0" err="1" smtClean="0"/>
              <a:t>nosso</a:t>
            </a:r>
            <a:r>
              <a:rPr lang="en-US" sz="1400" dirty="0" smtClean="0"/>
              <a:t> principal </a:t>
            </a:r>
            <a:r>
              <a:rPr lang="en-US" sz="1400" dirty="0" err="1" smtClean="0"/>
              <a:t>cliente</a:t>
            </a:r>
            <a:r>
              <a:rPr lang="en-US" sz="1400" dirty="0" smtClean="0"/>
              <a:t>, a </a:t>
            </a:r>
            <a:r>
              <a:rPr lang="en-US" sz="1400" dirty="0" err="1" smtClean="0"/>
              <a:t>Suzano</a:t>
            </a:r>
            <a:r>
              <a:rPr lang="en-US" sz="1400" dirty="0" smtClean="0"/>
              <a:t>, a Place </a:t>
            </a:r>
            <a:r>
              <a:rPr lang="en-US" sz="1400" dirty="0" err="1" smtClean="0"/>
              <a:t>está</a:t>
            </a:r>
            <a:r>
              <a:rPr lang="en-US" sz="1400" dirty="0" smtClean="0"/>
              <a:t> </a:t>
            </a:r>
            <a:r>
              <a:rPr lang="en-US" sz="1400" dirty="0" err="1" smtClean="0"/>
              <a:t>num</a:t>
            </a:r>
            <a:r>
              <a:rPr lang="en-US" sz="1400" dirty="0" smtClean="0"/>
              <a:t> </a:t>
            </a:r>
            <a:r>
              <a:rPr lang="en-US" sz="1400" dirty="0" err="1" smtClean="0"/>
              <a:t>processo</a:t>
            </a:r>
            <a:r>
              <a:rPr lang="en-US" sz="1400" dirty="0" smtClean="0"/>
              <a:t> de </a:t>
            </a:r>
            <a:r>
              <a:rPr lang="en-US" sz="1400" dirty="0" err="1" smtClean="0"/>
              <a:t>mudança</a:t>
            </a:r>
            <a:r>
              <a:rPr lang="en-US" sz="1400" dirty="0" smtClean="0"/>
              <a:t> </a:t>
            </a:r>
            <a:r>
              <a:rPr lang="en-US" sz="1400" dirty="0" err="1" smtClean="0"/>
              <a:t>muito</a:t>
            </a:r>
            <a:r>
              <a:rPr lang="en-US" sz="1400" dirty="0" smtClean="0"/>
              <a:t> </a:t>
            </a:r>
            <a:r>
              <a:rPr lang="en-US" sz="1400" dirty="0" err="1" smtClean="0"/>
              <a:t>grande</a:t>
            </a:r>
            <a:r>
              <a:rPr lang="en-US" sz="1400" dirty="0" smtClean="0"/>
              <a:t> e </a:t>
            </a:r>
            <a:r>
              <a:rPr lang="en-US" sz="1400" dirty="0" err="1" smtClean="0"/>
              <a:t>seremos</a:t>
            </a:r>
            <a:r>
              <a:rPr lang="en-US" sz="1400" dirty="0" smtClean="0"/>
              <a:t> </a:t>
            </a:r>
            <a:r>
              <a:rPr lang="en-US" sz="1400" dirty="0" err="1" smtClean="0"/>
              <a:t>uma</a:t>
            </a:r>
            <a:r>
              <a:rPr lang="en-US" sz="1400" dirty="0" smtClean="0"/>
              <a:t> </a:t>
            </a:r>
            <a:r>
              <a:rPr lang="en-US" sz="1400" dirty="0" err="1" smtClean="0"/>
              <a:t>empresa</a:t>
            </a:r>
            <a:r>
              <a:rPr lang="en-US" sz="1400" dirty="0" smtClean="0"/>
              <a:t> de </a:t>
            </a:r>
            <a:r>
              <a:rPr lang="en-US" sz="1400" dirty="0" err="1" smtClean="0"/>
              <a:t>reconhecimento</a:t>
            </a:r>
            <a:r>
              <a:rPr lang="en-US" sz="1400" dirty="0" smtClean="0"/>
              <a:t> </a:t>
            </a:r>
            <a:r>
              <a:rPr lang="en-US" sz="1400" dirty="0" err="1" smtClean="0"/>
              <a:t>mundial</a:t>
            </a:r>
            <a:r>
              <a:rPr lang="en-US" sz="1400" dirty="0" smtClean="0"/>
              <a:t>. As </a:t>
            </a:r>
            <a:r>
              <a:rPr lang="en-US" sz="1400" dirty="0" err="1" smtClean="0"/>
              <a:t>pessoas</a:t>
            </a:r>
            <a:r>
              <a:rPr lang="en-US" sz="1400" dirty="0" smtClean="0"/>
              <a:t> </a:t>
            </a:r>
            <a:r>
              <a:rPr lang="en-US" sz="1400" dirty="0" err="1" smtClean="0"/>
              <a:t>que</a:t>
            </a:r>
            <a:r>
              <a:rPr lang="en-US" sz="1400" dirty="0" smtClean="0"/>
              <a:t> </a:t>
            </a:r>
            <a:r>
              <a:rPr lang="en-US" sz="1400" dirty="0" err="1" smtClean="0"/>
              <a:t>fizerem</a:t>
            </a:r>
            <a:r>
              <a:rPr lang="en-US" sz="1400" dirty="0" smtClean="0"/>
              <a:t> parte </a:t>
            </a:r>
            <a:r>
              <a:rPr lang="en-US" sz="1400" dirty="0" err="1" smtClean="0"/>
              <a:t>desta</a:t>
            </a:r>
            <a:r>
              <a:rPr lang="en-US" sz="1400" dirty="0" smtClean="0"/>
              <a:t> </a:t>
            </a:r>
            <a:r>
              <a:rPr lang="en-US" sz="1400" dirty="0" err="1" smtClean="0"/>
              <a:t>etapa</a:t>
            </a:r>
            <a:r>
              <a:rPr lang="en-US" sz="1400" dirty="0" smtClean="0"/>
              <a:t>, </a:t>
            </a:r>
            <a:r>
              <a:rPr lang="en-US" sz="1400" dirty="0" err="1" smtClean="0"/>
              <a:t>certamente</a:t>
            </a:r>
            <a:r>
              <a:rPr lang="en-US" sz="1400" dirty="0" smtClean="0"/>
              <a:t> </a:t>
            </a:r>
            <a:r>
              <a:rPr lang="en-US" sz="1400" dirty="0" err="1" smtClean="0"/>
              <a:t>serão</a:t>
            </a:r>
            <a:r>
              <a:rPr lang="en-US" sz="1400" dirty="0" smtClean="0"/>
              <a:t> a base da </a:t>
            </a:r>
            <a:r>
              <a:rPr lang="en-US" sz="1400" dirty="0" err="1" smtClean="0"/>
              <a:t>empresa</a:t>
            </a:r>
            <a:r>
              <a:rPr lang="en-US" sz="1400" dirty="0" smtClean="0"/>
              <a:t>, </a:t>
            </a:r>
            <a:r>
              <a:rPr lang="en-US" sz="1400" dirty="0" err="1" smtClean="0"/>
              <a:t>ou</a:t>
            </a:r>
            <a:r>
              <a:rPr lang="en-US" sz="1400" dirty="0" smtClean="0"/>
              <a:t> </a:t>
            </a:r>
            <a:r>
              <a:rPr lang="en-US" sz="1400" dirty="0" err="1" smtClean="0"/>
              <a:t>seja</a:t>
            </a:r>
            <a:r>
              <a:rPr lang="en-US" sz="1400" dirty="0" smtClean="0"/>
              <a:t>, </a:t>
            </a:r>
            <a:r>
              <a:rPr lang="en-US" sz="1400" dirty="0" err="1" smtClean="0"/>
              <a:t>todos</a:t>
            </a:r>
            <a:r>
              <a:rPr lang="en-US" sz="1400" dirty="0" smtClean="0"/>
              <a:t> </a:t>
            </a:r>
            <a:r>
              <a:rPr lang="en-US" sz="1400" dirty="0" err="1" smtClean="0"/>
              <a:t>devem</a:t>
            </a:r>
            <a:r>
              <a:rPr lang="en-US" sz="1400" dirty="0" smtClean="0"/>
              <a:t> </a:t>
            </a:r>
            <a:r>
              <a:rPr lang="en-US" sz="1400" dirty="0" err="1" smtClean="0"/>
              <a:t>aproveitar</a:t>
            </a:r>
            <a:r>
              <a:rPr lang="en-US" sz="1400" dirty="0" smtClean="0"/>
              <a:t> </a:t>
            </a:r>
            <a:r>
              <a:rPr lang="en-US" sz="1400" dirty="0" err="1" smtClean="0"/>
              <a:t>esta</a:t>
            </a:r>
            <a:r>
              <a:rPr lang="en-US" sz="1400" dirty="0" smtClean="0"/>
              <a:t> </a:t>
            </a:r>
            <a:r>
              <a:rPr lang="en-US" sz="1400" dirty="0" err="1" smtClean="0"/>
              <a:t>oportunidade</a:t>
            </a:r>
            <a:r>
              <a:rPr lang="en-US" sz="1400" dirty="0" smtClean="0"/>
              <a:t> e </a:t>
            </a:r>
            <a:r>
              <a:rPr lang="en-US" sz="1400" dirty="0" err="1" smtClean="0"/>
              <a:t>agarrar</a:t>
            </a:r>
            <a:r>
              <a:rPr lang="en-US" sz="1400" dirty="0" smtClean="0"/>
              <a:t> com </a:t>
            </a:r>
            <a:r>
              <a:rPr lang="en-US" sz="1400" dirty="0" err="1" smtClean="0"/>
              <a:t>unhas</a:t>
            </a:r>
            <a:r>
              <a:rPr lang="en-US" sz="1400" dirty="0" smtClean="0"/>
              <a:t> e </a:t>
            </a:r>
            <a:r>
              <a:rPr lang="en-US" sz="1400" dirty="0" err="1" smtClean="0"/>
              <a:t>dentes</a:t>
            </a:r>
            <a:r>
              <a:rPr lang="en-US" sz="1400" dirty="0" smtClean="0"/>
              <a:t> </a:t>
            </a:r>
            <a:r>
              <a:rPr lang="en-US" sz="1400" dirty="0" err="1" smtClean="0"/>
              <a:t>para</a:t>
            </a:r>
            <a:r>
              <a:rPr lang="en-US" sz="1400" dirty="0" smtClean="0"/>
              <a:t> </a:t>
            </a:r>
            <a:r>
              <a:rPr lang="en-US" sz="1400" dirty="0" err="1" smtClean="0"/>
              <a:t>depois</a:t>
            </a:r>
            <a:r>
              <a:rPr lang="en-US" sz="1400" dirty="0" smtClean="0"/>
              <a:t> </a:t>
            </a:r>
            <a:r>
              <a:rPr lang="en-US" sz="1400" dirty="0" err="1" smtClean="0"/>
              <a:t>podermos</a:t>
            </a:r>
            <a:r>
              <a:rPr lang="en-US" sz="1400" dirty="0" smtClean="0"/>
              <a:t> </a:t>
            </a:r>
            <a:r>
              <a:rPr lang="en-US" sz="1400" dirty="0" err="1" smtClean="0"/>
              <a:t>juntos</a:t>
            </a:r>
            <a:r>
              <a:rPr lang="en-US" sz="1400" dirty="0" smtClean="0"/>
              <a:t> </a:t>
            </a:r>
            <a:r>
              <a:rPr lang="en-US" sz="1400" dirty="0" err="1" smtClean="0"/>
              <a:t>desfrutar</a:t>
            </a:r>
            <a:r>
              <a:rPr lang="en-US" sz="1400" dirty="0" smtClean="0"/>
              <a:t> de </a:t>
            </a:r>
            <a:r>
              <a:rPr lang="en-US" sz="1400" dirty="0" err="1" smtClean="0"/>
              <a:t>todos</a:t>
            </a:r>
            <a:r>
              <a:rPr lang="en-US" sz="1400" dirty="0" smtClean="0"/>
              <a:t> </a:t>
            </a:r>
            <a:r>
              <a:rPr lang="en-US" sz="1400" dirty="0" err="1" smtClean="0"/>
              <a:t>os</a:t>
            </a:r>
            <a:r>
              <a:rPr lang="en-US" sz="1400" dirty="0" smtClean="0"/>
              <a:t> </a:t>
            </a:r>
            <a:r>
              <a:rPr lang="en-US" sz="1400" dirty="0" err="1" smtClean="0"/>
              <a:t>benefícios</a:t>
            </a:r>
            <a:r>
              <a:rPr lang="en-US" sz="1400" dirty="0" smtClean="0"/>
              <a:t>. </a:t>
            </a:r>
            <a:r>
              <a:rPr lang="en-US" sz="1400" dirty="0" err="1" smtClean="0"/>
              <a:t>Temos</a:t>
            </a:r>
            <a:r>
              <a:rPr lang="en-US" sz="1400" dirty="0" smtClean="0"/>
              <a:t> </a:t>
            </a:r>
            <a:r>
              <a:rPr lang="en-US" sz="1400" dirty="0" err="1" smtClean="0"/>
              <a:t>que</a:t>
            </a:r>
            <a:r>
              <a:rPr lang="en-US" sz="1400" dirty="0" smtClean="0"/>
              <a:t> </a:t>
            </a:r>
            <a:r>
              <a:rPr lang="en-US" sz="1400" dirty="0" err="1" smtClean="0"/>
              <a:t>ficar</a:t>
            </a:r>
            <a:r>
              <a:rPr lang="en-US" sz="1400" dirty="0" smtClean="0"/>
              <a:t> </a:t>
            </a:r>
            <a:r>
              <a:rPr lang="en-US" sz="1400" dirty="0" err="1" smtClean="0"/>
              <a:t>muito</a:t>
            </a:r>
            <a:r>
              <a:rPr lang="en-US" sz="1400" dirty="0" smtClean="0"/>
              <a:t> </a:t>
            </a:r>
            <a:r>
              <a:rPr lang="en-US" sz="1400" dirty="0" err="1" smtClean="0"/>
              <a:t>antenados</a:t>
            </a:r>
            <a:r>
              <a:rPr lang="en-US" sz="1400" dirty="0" smtClean="0"/>
              <a:t> a </a:t>
            </a:r>
            <a:r>
              <a:rPr lang="en-US" sz="1400" dirty="0" err="1" smtClean="0"/>
              <a:t>todo</a:t>
            </a:r>
            <a:r>
              <a:rPr lang="en-US" sz="1400" dirty="0" smtClean="0"/>
              <a:t> e </a:t>
            </a:r>
            <a:r>
              <a:rPr lang="en-US" sz="1400" dirty="0" err="1" smtClean="0"/>
              <a:t>qualquer</a:t>
            </a:r>
            <a:r>
              <a:rPr lang="en-US" sz="1400" dirty="0" smtClean="0"/>
              <a:t> nova </a:t>
            </a:r>
            <a:r>
              <a:rPr lang="en-US" sz="1400" dirty="0" err="1" smtClean="0"/>
              <a:t>oportunidade</a:t>
            </a:r>
            <a:r>
              <a:rPr lang="en-US" sz="1400" dirty="0" smtClean="0"/>
              <a:t> de </a:t>
            </a:r>
            <a:r>
              <a:rPr lang="en-US" sz="1400" dirty="0" err="1" smtClean="0"/>
              <a:t>negócio</a:t>
            </a:r>
            <a:r>
              <a:rPr lang="en-US" sz="1400" dirty="0" smtClean="0"/>
              <a:t> e </a:t>
            </a:r>
            <a:r>
              <a:rPr lang="en-US" sz="1400" dirty="0" err="1" smtClean="0"/>
              <a:t>projeto</a:t>
            </a:r>
            <a:r>
              <a:rPr lang="en-US" sz="1400" dirty="0" smtClean="0"/>
              <a:t>. </a:t>
            </a:r>
            <a:r>
              <a:rPr lang="en-US" sz="1400" dirty="0" err="1" smtClean="0"/>
              <a:t>Isso</a:t>
            </a:r>
            <a:r>
              <a:rPr lang="en-US" sz="1400" dirty="0" smtClean="0"/>
              <a:t> </a:t>
            </a:r>
            <a:r>
              <a:rPr lang="en-US" sz="1400" dirty="0" err="1" smtClean="0"/>
              <a:t>faz</a:t>
            </a:r>
            <a:r>
              <a:rPr lang="en-US" sz="1400" dirty="0" smtClean="0"/>
              <a:t> parte do </a:t>
            </a:r>
            <a:r>
              <a:rPr lang="en-US" sz="1400" dirty="0" err="1" smtClean="0"/>
              <a:t>nosso</a:t>
            </a:r>
            <a:r>
              <a:rPr lang="en-US" sz="1400" dirty="0" smtClean="0"/>
              <a:t> </a:t>
            </a:r>
            <a:r>
              <a:rPr lang="en-US" sz="1400" dirty="0" err="1" smtClean="0"/>
              <a:t>crescimento</a:t>
            </a:r>
            <a:r>
              <a:rPr lang="en-US" sz="1400" dirty="0" smtClean="0"/>
              <a:t> e se </a:t>
            </a:r>
            <a:r>
              <a:rPr lang="en-US" sz="1400" dirty="0" err="1" smtClean="0"/>
              <a:t>unirmos</a:t>
            </a:r>
            <a:r>
              <a:rPr lang="en-US" sz="1400" dirty="0" smtClean="0"/>
              <a:t> </a:t>
            </a:r>
            <a:r>
              <a:rPr lang="en-US" sz="1400" dirty="0" err="1" smtClean="0"/>
              <a:t>forçar</a:t>
            </a:r>
            <a:r>
              <a:rPr lang="en-US" sz="1400" dirty="0" smtClean="0"/>
              <a:t>, </a:t>
            </a:r>
            <a:r>
              <a:rPr lang="en-US" sz="1400" dirty="0" err="1" smtClean="0"/>
              <a:t>tudo</a:t>
            </a:r>
            <a:r>
              <a:rPr lang="en-US" sz="1400" dirty="0" smtClean="0"/>
              <a:t> </a:t>
            </a:r>
            <a:r>
              <a:rPr lang="en-US" sz="1400" dirty="0" err="1" smtClean="0"/>
              <a:t>será</a:t>
            </a:r>
            <a:r>
              <a:rPr lang="en-US" sz="1400" dirty="0" smtClean="0"/>
              <a:t> </a:t>
            </a:r>
            <a:r>
              <a:rPr lang="en-US" sz="1400" dirty="0" err="1" smtClean="0"/>
              <a:t>mais</a:t>
            </a:r>
            <a:r>
              <a:rPr lang="en-US" sz="1400" dirty="0" smtClean="0"/>
              <a:t> </a:t>
            </a:r>
            <a:r>
              <a:rPr lang="en-US" sz="1400" dirty="0" err="1" smtClean="0"/>
              <a:t>fácil</a:t>
            </a:r>
            <a:r>
              <a:rPr lang="en-US" sz="1400" dirty="0" smtClean="0"/>
              <a:t>.</a:t>
            </a:r>
          </a:p>
          <a:p>
            <a:pPr lvl="1"/>
            <a:endParaRPr lang="en-US" sz="1400" dirty="0" smtClean="0"/>
          </a:p>
          <a:p>
            <a:pPr lvl="1"/>
            <a:r>
              <a:rPr lang="en-US" sz="1400" b="1" dirty="0" err="1" smtClean="0"/>
              <a:t>BomSenso</a:t>
            </a:r>
            <a:r>
              <a:rPr lang="en-US" sz="1400" b="1" dirty="0" smtClean="0"/>
              <a:t>:  </a:t>
            </a:r>
            <a:r>
              <a:rPr lang="en-US" sz="1400" dirty="0" err="1" smtClean="0"/>
              <a:t>atentar</a:t>
            </a:r>
            <a:r>
              <a:rPr lang="en-US" sz="1400" dirty="0" smtClean="0"/>
              <a:t>-se </a:t>
            </a:r>
            <a:r>
              <a:rPr lang="en-US" sz="1400" dirty="0" err="1" smtClean="0"/>
              <a:t>nos</a:t>
            </a:r>
            <a:r>
              <a:rPr lang="en-US" sz="1400" dirty="0" smtClean="0"/>
              <a:t> </a:t>
            </a:r>
            <a:r>
              <a:rPr lang="en-US" sz="1400" dirty="0" err="1" smtClean="0"/>
              <a:t>descarte</a:t>
            </a:r>
            <a:r>
              <a:rPr lang="en-US" sz="1400" dirty="0" err="1" smtClean="0"/>
              <a:t>s</a:t>
            </a:r>
            <a:r>
              <a:rPr lang="en-US" sz="1400" dirty="0" smtClean="0"/>
              <a:t> de </a:t>
            </a:r>
            <a:r>
              <a:rPr lang="en-US" sz="1400" dirty="0" err="1" smtClean="0"/>
              <a:t>resíduos</a:t>
            </a:r>
            <a:r>
              <a:rPr lang="en-US" sz="1400" dirty="0" smtClean="0"/>
              <a:t>, </a:t>
            </a:r>
            <a:r>
              <a:rPr lang="en-US" sz="1400" dirty="0" err="1" smtClean="0"/>
              <a:t>devemos</a:t>
            </a:r>
            <a:r>
              <a:rPr lang="en-US" sz="1400" dirty="0" smtClean="0"/>
              <a:t> </a:t>
            </a:r>
            <a:r>
              <a:rPr lang="en-US" sz="1400" dirty="0" err="1" smtClean="0"/>
              <a:t>utilizar</a:t>
            </a:r>
            <a:r>
              <a:rPr lang="en-US" sz="1400" dirty="0" smtClean="0"/>
              <a:t> </a:t>
            </a:r>
            <a:r>
              <a:rPr lang="en-US" sz="1400" dirty="0" err="1" smtClean="0"/>
              <a:t>os</a:t>
            </a:r>
            <a:r>
              <a:rPr lang="en-US" sz="1400" dirty="0" smtClean="0"/>
              <a:t> </a:t>
            </a:r>
            <a:r>
              <a:rPr lang="en-US" sz="1400" dirty="0" err="1" smtClean="0"/>
              <a:t>coletores</a:t>
            </a:r>
            <a:r>
              <a:rPr lang="en-US" sz="1400" dirty="0" smtClean="0"/>
              <a:t> </a:t>
            </a:r>
            <a:r>
              <a:rPr lang="en-US" sz="1400" dirty="0" err="1" smtClean="0"/>
              <a:t>correspondentes</a:t>
            </a:r>
            <a:r>
              <a:rPr lang="en-US" sz="1400" dirty="0" smtClean="0"/>
              <a:t>. </a:t>
            </a:r>
            <a:r>
              <a:rPr lang="en-US" sz="1400" dirty="0" err="1" smtClean="0"/>
              <a:t>Exemplo</a:t>
            </a:r>
            <a:r>
              <a:rPr lang="en-US" sz="1400" dirty="0" smtClean="0"/>
              <a:t>: </a:t>
            </a:r>
            <a:r>
              <a:rPr lang="en-US" sz="1400" dirty="0" err="1" smtClean="0"/>
              <a:t>estão</a:t>
            </a:r>
            <a:r>
              <a:rPr lang="en-US" sz="1400" dirty="0" smtClean="0"/>
              <a:t> </a:t>
            </a:r>
            <a:r>
              <a:rPr lang="en-US" sz="1400" dirty="0" err="1" smtClean="0"/>
              <a:t>utilizando</a:t>
            </a:r>
            <a:r>
              <a:rPr lang="en-US" sz="1400" dirty="0" smtClean="0"/>
              <a:t> o </a:t>
            </a:r>
            <a:r>
              <a:rPr lang="en-US" sz="1400" dirty="0" err="1" smtClean="0"/>
              <a:t>coletor</a:t>
            </a:r>
            <a:r>
              <a:rPr lang="en-US" sz="1400" dirty="0" smtClean="0"/>
              <a:t> de </a:t>
            </a:r>
            <a:r>
              <a:rPr lang="en-US" sz="1400" dirty="0" err="1" smtClean="0"/>
              <a:t>lixo</a:t>
            </a:r>
            <a:r>
              <a:rPr lang="en-US" sz="1400" dirty="0" smtClean="0"/>
              <a:t> </a:t>
            </a:r>
            <a:r>
              <a:rPr lang="en-US" sz="1400" dirty="0" err="1" smtClean="0"/>
              <a:t>comum</a:t>
            </a:r>
            <a:r>
              <a:rPr lang="en-US" sz="1400" dirty="0" smtClean="0"/>
              <a:t> </a:t>
            </a:r>
            <a:r>
              <a:rPr lang="en-US" sz="1400" dirty="0" err="1" smtClean="0"/>
              <a:t>para</a:t>
            </a:r>
            <a:r>
              <a:rPr lang="en-US" sz="1400" dirty="0" smtClean="0"/>
              <a:t> </a:t>
            </a:r>
            <a:r>
              <a:rPr lang="en-US" sz="1400" dirty="0" err="1" smtClean="0"/>
              <a:t>descartar</a:t>
            </a:r>
            <a:r>
              <a:rPr lang="en-US" sz="1400" dirty="0" smtClean="0"/>
              <a:t> </a:t>
            </a:r>
            <a:r>
              <a:rPr lang="en-US" sz="1400" dirty="0" err="1" smtClean="0"/>
              <a:t>resíduos</a:t>
            </a:r>
            <a:r>
              <a:rPr lang="en-US" sz="1400" dirty="0" smtClean="0"/>
              <a:t> de </a:t>
            </a:r>
            <a:r>
              <a:rPr lang="en-US" sz="1400" dirty="0" err="1" smtClean="0"/>
              <a:t>alimentos</a:t>
            </a:r>
            <a:r>
              <a:rPr lang="en-US" sz="1400" dirty="0" smtClean="0"/>
              <a:t>;</a:t>
            </a:r>
          </a:p>
          <a:p>
            <a:pPr lvl="1"/>
            <a:endParaRPr lang="en-US" sz="1400" dirty="0" smtClean="0"/>
          </a:p>
          <a:p>
            <a:pPr lvl="1"/>
            <a:r>
              <a:rPr lang="en-US" sz="1400" b="1" dirty="0" err="1" smtClean="0"/>
              <a:t>Otimização</a:t>
            </a:r>
            <a:r>
              <a:rPr lang="en-US" sz="1400" b="1" dirty="0" smtClean="0"/>
              <a:t> de tempo: </a:t>
            </a:r>
            <a:r>
              <a:rPr lang="en-US" sz="1400" dirty="0" err="1"/>
              <a:t>ao</a:t>
            </a:r>
            <a:r>
              <a:rPr lang="en-US" sz="1400" b="1" dirty="0"/>
              <a:t> </a:t>
            </a:r>
            <a:r>
              <a:rPr lang="en-US" sz="1400" dirty="0" err="1"/>
              <a:t>deslocar</a:t>
            </a:r>
            <a:r>
              <a:rPr lang="en-US" sz="1400" dirty="0"/>
              <a:t>-se </a:t>
            </a:r>
            <a:r>
              <a:rPr lang="en-US" sz="1400" dirty="0" err="1"/>
              <a:t>para</a:t>
            </a:r>
            <a:r>
              <a:rPr lang="en-US" sz="1400" dirty="0"/>
              <a:t> </a:t>
            </a:r>
            <a:r>
              <a:rPr lang="en-US" sz="1400" dirty="0" err="1"/>
              <a:t>outras</a:t>
            </a:r>
            <a:r>
              <a:rPr lang="en-US" sz="1400" dirty="0"/>
              <a:t> </a:t>
            </a:r>
            <a:r>
              <a:rPr lang="en-US" sz="1400" dirty="0" err="1"/>
              <a:t>unidades</a:t>
            </a:r>
            <a:r>
              <a:rPr lang="en-US" sz="1400" dirty="0"/>
              <a:t>, </a:t>
            </a:r>
            <a:r>
              <a:rPr lang="en-US" sz="1400" dirty="0" err="1"/>
              <a:t>devemos</a:t>
            </a:r>
            <a:r>
              <a:rPr lang="en-US" sz="1400" dirty="0"/>
              <a:t> </a:t>
            </a:r>
            <a:r>
              <a:rPr lang="en-US" sz="1400" dirty="0" err="1"/>
              <a:t>cumprir</a:t>
            </a:r>
            <a:r>
              <a:rPr lang="en-US" sz="1400" dirty="0"/>
              <a:t>  a </a:t>
            </a:r>
            <a:r>
              <a:rPr lang="en-US" sz="1400" dirty="0" err="1"/>
              <a:t>carga</a:t>
            </a:r>
            <a:r>
              <a:rPr lang="en-US" sz="1400" dirty="0"/>
              <a:t> </a:t>
            </a:r>
            <a:r>
              <a:rPr lang="en-US" sz="1400" dirty="0" err="1"/>
              <a:t>horária</a:t>
            </a:r>
            <a:r>
              <a:rPr lang="en-US" sz="1400" dirty="0"/>
              <a:t>, </a:t>
            </a:r>
            <a:r>
              <a:rPr lang="en-US" sz="1400" dirty="0" err="1"/>
              <a:t>tentando</a:t>
            </a:r>
            <a:r>
              <a:rPr lang="en-US" sz="1400" dirty="0"/>
              <a:t> </a:t>
            </a:r>
            <a:r>
              <a:rPr lang="en-US" sz="1400" dirty="0" err="1"/>
              <a:t>otimizar</a:t>
            </a:r>
            <a:r>
              <a:rPr lang="en-US" sz="1400" dirty="0"/>
              <a:t> as </a:t>
            </a:r>
            <a:r>
              <a:rPr lang="en-US" sz="1400" dirty="0" err="1" smtClean="0"/>
              <a:t>demandas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9941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t-BR" b="1" dirty="0" err="1" smtClean="0">
                <a:solidFill>
                  <a:srgbClr val="17375E"/>
                </a:solidFill>
              </a:rPr>
              <a:t>e-DSA</a:t>
            </a:r>
            <a:r>
              <a:rPr lang="pt-BR" b="1" dirty="0" smtClean="0">
                <a:solidFill>
                  <a:srgbClr val="17375E"/>
                </a:solidFill>
              </a:rPr>
              <a:t> - Juliano</a:t>
            </a:r>
          </a:p>
        </p:txBody>
      </p:sp>
    </p:spTree>
    <p:extLst>
      <p:ext uri="{BB962C8B-B14F-4D97-AF65-F5344CB8AC3E}">
        <p14:creationId xmlns:p14="http://schemas.microsoft.com/office/powerpoint/2010/main" val="369074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96752"/>
            <a:ext cx="8229600" cy="49294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lvl="1" indent="-342900" algn="ctr">
              <a:buNone/>
            </a:pPr>
            <a:r>
              <a:rPr lang="en-US" sz="1400" b="1" dirty="0" smtClean="0"/>
              <a:t>- IMPORTANTE</a:t>
            </a:r>
            <a:r>
              <a:rPr lang="en-US" sz="1400" b="1" dirty="0"/>
              <a:t>: CADA CONSULTOR DA PLACE É PEÇA FUNDAMENTAL PARA SEU CRESCIMENTO E RECONHECIMENTO. VAMOS TODOS APROVEITAR AS OPORTUNIDADES QUE ESTÃO NO NOSSO CAMINHO PARA TER UMA VIDA REPLETA DE FELICIDADE E CONQUISTAS (EM TODOS OS SENTIDOS)</a:t>
            </a:r>
            <a:endParaRPr lang="pt-BR" sz="1400" b="1" dirty="0"/>
          </a:p>
          <a:p>
            <a:pPr algn="ctr">
              <a:buFont typeface="Arial" charset="0"/>
              <a:buNone/>
            </a:pPr>
            <a:endParaRPr lang="en-US" dirty="0" smtClean="0"/>
          </a:p>
          <a:p>
            <a:pPr algn="ctr">
              <a:buFont typeface="Arial" charset="0"/>
              <a:buNone/>
            </a:pPr>
            <a:r>
              <a:rPr lang="en-US" dirty="0" smtClean="0"/>
              <a:t>PARA TUDO ISSO ACONTECER COM MUITO ÊXITO, TEMOS SEMPRE QUE NOS PREOCUPAR COM O:</a:t>
            </a:r>
          </a:p>
          <a:p>
            <a:pPr algn="ctr">
              <a:buFont typeface="Arial" charset="0"/>
              <a:buNone/>
            </a:pPr>
            <a:endParaRPr lang="en-US" dirty="0" smtClean="0"/>
          </a:p>
          <a:p>
            <a:pPr algn="ctr">
              <a:buFont typeface="Arial" charset="0"/>
              <a:buNone/>
            </a:pPr>
            <a:r>
              <a:rPr lang="en-US" sz="6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DETALHE DO DETALHE</a:t>
            </a:r>
            <a:endParaRPr lang="pt-BR" sz="6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presentação Padrão Place (new)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Padrão Place (new)</Template>
  <TotalTime>532</TotalTime>
  <Words>800</Words>
  <Application>Microsoft Office PowerPoint</Application>
  <PresentationFormat>Apresentação na tela (4:3)</PresentationFormat>
  <Paragraphs>40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Apresentação Padrão Place (new)</vt:lpstr>
      <vt:lpstr>Apresentação do PowerPoint</vt:lpstr>
      <vt:lpstr>e-DSA - Juliano</vt:lpstr>
      <vt:lpstr>e-DSA - Juliano</vt:lpstr>
      <vt:lpstr>e-DSA - Juliano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Heitor</dc:creator>
  <cp:lastModifiedBy>Viviane do Rosario</cp:lastModifiedBy>
  <cp:revision>46</cp:revision>
  <dcterms:created xsi:type="dcterms:W3CDTF">2011-02-25T14:28:21Z</dcterms:created>
  <dcterms:modified xsi:type="dcterms:W3CDTF">2011-03-21T13:07:24Z</dcterms:modified>
</cp:coreProperties>
</file>