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65424" autoAdjust="0"/>
  </p:normalViewPr>
  <p:slideViewPr>
    <p:cSldViewPr>
      <p:cViewPr>
        <p:scale>
          <a:sx n="70" d="100"/>
          <a:sy n="70" d="100"/>
        </p:scale>
        <p:origin x="-1164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t>23/01/2012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23/01/2012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259632" y="630932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8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18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46525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seu tema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400506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a descrição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20" y="1415147"/>
            <a:ext cx="5416143" cy="15818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 userDrawn="1"/>
        </p:nvSpPr>
        <p:spPr>
          <a:xfrm>
            <a:off x="2339752" y="1561376"/>
            <a:ext cx="5544616" cy="143557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16632"/>
            <a:ext cx="2808312" cy="96584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6300"/>
            <a:ext cx="1016386" cy="4149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95536" y="1268760"/>
            <a:ext cx="8219256" cy="450000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lnSpc>
                <a:spcPct val="150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6064170"/>
            <a:ext cx="2308142" cy="79382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 algn="l">
              <a:defRPr sz="2800" b="1" cap="small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34"/>
            <a:ext cx="9144000" cy="71988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9" b="13226"/>
          <a:stretch/>
        </p:blipFill>
        <p:spPr>
          <a:xfrm>
            <a:off x="6948264" y="332656"/>
            <a:ext cx="2096822" cy="4268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56622" y="1626025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60389" y="2420888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e-mail</a:t>
            </a:r>
            <a:endParaRPr lang="pt-BR" dirty="0"/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60389" y="206084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733256"/>
            <a:ext cx="2757436" cy="948352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683985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611560" y="3636313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Apresentador da semana seguinte: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Espaço Reservado para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5616" y="4509120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 do próximo (vide lista abaixo)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696" y="2889188"/>
            <a:ext cx="6696744" cy="539812"/>
          </a:xfrm>
        </p:spPr>
        <p:txBody>
          <a:bodyPr/>
          <a:lstStyle/>
          <a:p>
            <a:r>
              <a:rPr lang="pt-BR" dirty="0"/>
              <a:t>A Essência da Liderança </a:t>
            </a:r>
          </a:p>
        </p:txBody>
      </p:sp>
      <p:pic>
        <p:nvPicPr>
          <p:cNvPr id="6" name="Imagem 5"/>
          <p:cNvPicPr/>
          <p:nvPr/>
        </p:nvPicPr>
        <p:blipFill rotWithShape="1">
          <a:blip r:embed="rId2"/>
          <a:srcRect l="26094" t="36875" r="50000" b="26250"/>
          <a:stretch/>
        </p:blipFill>
        <p:spPr bwMode="auto">
          <a:xfrm>
            <a:off x="4139952" y="3789040"/>
            <a:ext cx="1851695" cy="18002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1260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5112568"/>
          </a:xfrm>
        </p:spPr>
        <p:txBody>
          <a:bodyPr/>
          <a:lstStyle/>
          <a:p>
            <a:pPr marL="0" indent="0" algn="ctr">
              <a:buNone/>
            </a:pPr>
            <a:r>
              <a:rPr lang="pt-BR" sz="1600" dirty="0">
                <a:solidFill>
                  <a:schemeClr val="tx2"/>
                </a:solidFill>
              </a:rPr>
              <a:t>Alguns conceitos fundamentais para melhorar nossa capacidade de liderança com base nos seguintes tópicos</a:t>
            </a:r>
            <a:r>
              <a:rPr lang="pt-BR" sz="1600" dirty="0" smtClean="0">
                <a:solidFill>
                  <a:schemeClr val="tx2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pt-BR" sz="1600" u="sng" dirty="0">
                <a:solidFill>
                  <a:schemeClr val="tx2"/>
                </a:solidFill>
              </a:rPr>
              <a:t>Autoridade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tx2"/>
                </a:solidFill>
              </a:rPr>
              <a:t>Autoridade é a capacidade de influenciar as pessoas. É conseguir que outras pessoas façam o que desejamos. A autoridade é conquistada por admiração e respeito. O líder pode conquistar a autoridade através da compaixão, exemplo, experiência, entre outras qualidades. </a:t>
            </a:r>
          </a:p>
          <a:p>
            <a:pPr marL="0" indent="0" algn="just">
              <a:buNone/>
            </a:pPr>
            <a:r>
              <a:rPr lang="en-US" sz="1600" u="sng" dirty="0" err="1">
                <a:solidFill>
                  <a:schemeClr val="tx2"/>
                </a:solidFill>
              </a:rPr>
              <a:t>Poder</a:t>
            </a:r>
            <a:endParaRPr lang="pt-BR" sz="1600" u="sng" dirty="0">
              <a:solidFill>
                <a:schemeClr val="tx2"/>
              </a:solidFill>
            </a:endParaRPr>
          </a:p>
          <a:p>
            <a:r>
              <a:rPr lang="pt-BR" sz="1600" dirty="0">
                <a:solidFill>
                  <a:schemeClr val="tx2"/>
                </a:solidFill>
              </a:rPr>
              <a:t>O poder é o exercício da autoridade por meio da força. O poder pode ser sustentado pelo cargo da pessoa que o exerce ou pode ser sustentado através do aliciamento moral. </a:t>
            </a:r>
          </a:p>
          <a:p>
            <a:r>
              <a:rPr lang="pt-BR" sz="1600" dirty="0">
                <a:solidFill>
                  <a:schemeClr val="tx2"/>
                </a:solidFill>
              </a:rPr>
              <a:t>Um líder tem um papel muito expressivo neste contexto, pois quando usa a autoridade, e não o poder, as pessoas o seguem espontaneamente.</a:t>
            </a: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Essência da Liderança</a:t>
            </a:r>
          </a:p>
        </p:txBody>
      </p:sp>
    </p:spTree>
    <p:extLst>
      <p:ext uri="{BB962C8B-B14F-4D97-AF65-F5344CB8AC3E}">
        <p14:creationId xmlns:p14="http://schemas.microsoft.com/office/powerpoint/2010/main" val="47749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85192" y="1017227"/>
            <a:ext cx="8219256" cy="486004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u="sng" dirty="0" smtClean="0">
                <a:solidFill>
                  <a:schemeClr val="tx2"/>
                </a:solidFill>
              </a:rPr>
              <a:t>Aprender </a:t>
            </a:r>
            <a:r>
              <a:rPr lang="pt-BR" sz="1600" u="sng" dirty="0">
                <a:solidFill>
                  <a:schemeClr val="tx2"/>
                </a:solidFill>
              </a:rPr>
              <a:t>a </a:t>
            </a:r>
            <a:r>
              <a:rPr lang="pt-BR" sz="1600" u="sng" dirty="0" smtClean="0">
                <a:solidFill>
                  <a:schemeClr val="tx2"/>
                </a:solidFill>
              </a:rPr>
              <a:t>ouvir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tx2"/>
                </a:solidFill>
              </a:rPr>
              <a:t>Interromper as pessoas enquanto elas falam presume que você não tem interesse pelo que elas têm a dizer ou que não tem importância. Isso pode ser entendido como já ter uma opinião sobre o assunto e não aceitar mudanças, bem como desprezo pela outra pessoa. No cotidiano a maioria das pessoas sentem a necessidade de falar. Mesmo não tendo domínio sobre o que falam, elas estão preocupadas em transmitir suas opiniões, mostrar que têm a solução para este e para aquele problema.</a:t>
            </a:r>
          </a:p>
          <a:p>
            <a:pPr marL="0" indent="0" algn="just">
              <a:buNone/>
            </a:pPr>
            <a:r>
              <a:rPr lang="pt-BR" sz="1600" u="sng" dirty="0">
                <a:solidFill>
                  <a:schemeClr val="tx2"/>
                </a:solidFill>
              </a:rPr>
              <a:t>Os velhos paradigmas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tx2"/>
                </a:solidFill>
              </a:rPr>
              <a:t>Os paradigmas podem tanto ajudar quanto atrapalhar. Existem casos em que vidas são salvas por se obedecer a paradigmas. Existem casos em que a limitação causada pelo paradigma pode causar a falência de uma organização. Os paradigmas existem para que um senso comum possa ser estabelecido em uma sociedade.</a:t>
            </a:r>
            <a:br>
              <a:rPr lang="pt-BR" sz="1600" dirty="0">
                <a:solidFill>
                  <a:schemeClr val="tx2"/>
                </a:solidFill>
              </a:rPr>
            </a:br>
            <a:endParaRPr lang="pt-BR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pt-BR" sz="1600" u="sng" dirty="0">
              <a:solidFill>
                <a:schemeClr val="tx2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Essência da Liderança </a:t>
            </a:r>
          </a:p>
        </p:txBody>
      </p:sp>
    </p:spTree>
    <p:extLst>
      <p:ext uri="{BB962C8B-B14F-4D97-AF65-F5344CB8AC3E}">
        <p14:creationId xmlns:p14="http://schemas.microsoft.com/office/powerpoint/2010/main" val="371426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2372" y="1124744"/>
            <a:ext cx="8219256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u="sng" dirty="0">
                <a:solidFill>
                  <a:schemeClr val="tx2"/>
                </a:solidFill>
              </a:rPr>
              <a:t>Necessidade X Desejo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tx2"/>
                </a:solidFill>
              </a:rPr>
              <a:t>Um líder deve estar atento às necessidades dos membros de sua equipe. Além disso, deve fazer o possível para que elas sejam atendidas. Deve também saber diferenciar o que é necessidade do que é vontade ou desejo</a:t>
            </a:r>
            <a:r>
              <a:rPr lang="pt-BR" sz="1600" dirty="0" smtClean="0">
                <a:solidFill>
                  <a:schemeClr val="tx2"/>
                </a:solidFill>
              </a:rPr>
              <a:t>.</a:t>
            </a:r>
          </a:p>
          <a:p>
            <a:pPr marL="0" indent="0" algn="just">
              <a:buNone/>
            </a:pPr>
            <a:endParaRPr lang="pt-BR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pt-BR" sz="1600" u="sng" dirty="0">
                <a:solidFill>
                  <a:schemeClr val="tx2"/>
                </a:solidFill>
              </a:rPr>
              <a:t>O ambiente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tx2"/>
                </a:solidFill>
              </a:rPr>
              <a:t>O papel do líder é criar um ambiente propício para que os liderados desempenhem suas tarefas e os resultados possam surgir. Criar um ambiente propício é promover o bem estar dos membros da equipe e mantê-los motivados.</a:t>
            </a:r>
            <a:br>
              <a:rPr lang="pt-BR" sz="1600" dirty="0">
                <a:solidFill>
                  <a:schemeClr val="tx2"/>
                </a:solidFill>
              </a:rPr>
            </a:br>
            <a:endParaRPr lang="pt-BR" sz="16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Essência da Liderança </a:t>
            </a:r>
          </a:p>
        </p:txBody>
      </p:sp>
    </p:spTree>
    <p:extLst>
      <p:ext uri="{BB962C8B-B14F-4D97-AF65-F5344CB8AC3E}">
        <p14:creationId xmlns:p14="http://schemas.microsoft.com/office/powerpoint/2010/main" val="170647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85192" y="1017227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u="sng" dirty="0">
                <a:solidFill>
                  <a:schemeClr val="tx2"/>
                </a:solidFill>
              </a:rPr>
              <a:t>Práxis</a:t>
            </a:r>
          </a:p>
          <a:p>
            <a:pPr marL="0" indent="0" algn="just">
              <a:buNone/>
            </a:pPr>
            <a:r>
              <a:rPr lang="pt-BR" sz="1600" dirty="0">
                <a:solidFill>
                  <a:schemeClr val="tx2"/>
                </a:solidFill>
              </a:rPr>
              <a:t>Práxis é o conceito que diz que o comportamento influencia os pensamentos e sentimentos, da mesma forma que os sentimentos e pensamentos influenciam o comportamento. Com muito exercício, podemos modificar a maneira como pensamos e / ou sentimos sobre alguma coisa ou alguém.</a:t>
            </a:r>
            <a:br>
              <a:rPr lang="pt-BR" sz="1600" dirty="0">
                <a:solidFill>
                  <a:schemeClr val="tx2"/>
                </a:solidFill>
              </a:rPr>
            </a:br>
            <a:endParaRPr lang="pt-BR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pt-BR" sz="1600" i="1" dirty="0" smtClean="0">
                <a:solidFill>
                  <a:schemeClr val="tx2"/>
                </a:solidFill>
              </a:rPr>
              <a:t>Os </a:t>
            </a:r>
            <a:r>
              <a:rPr lang="pt-BR" sz="1600" i="1" dirty="0">
                <a:solidFill>
                  <a:schemeClr val="tx2"/>
                </a:solidFill>
              </a:rPr>
              <a:t>conceitos apresentados acima nos mostram os fundamentos básicos para melhorar nossa capacidade de liderança e até mesmo de convívio com as pessoas ao nosso redor, ajudando assim a nos tornarmos pessoas melhores e abrindo caminho para o sucesso.</a:t>
            </a:r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Essência da Liderança </a:t>
            </a:r>
          </a:p>
        </p:txBody>
      </p:sp>
    </p:spTree>
    <p:extLst>
      <p:ext uri="{BB962C8B-B14F-4D97-AF65-F5344CB8AC3E}">
        <p14:creationId xmlns:p14="http://schemas.microsoft.com/office/powerpoint/2010/main" val="130022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ALEX ARANTES DIMA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/>
              <a:t>adima@place.com.br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11 66977298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ALEXANDRE DO NASCIMENTO </a:t>
            </a:r>
            <a:endParaRPr lang="pt-BR" dirty="0"/>
          </a:p>
          <a:p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546160175"/>
              </p:ext>
            </p:extLst>
          </p:nvPr>
        </p:nvGraphicFramePr>
        <p:xfrm>
          <a:off x="652463" y="5665788"/>
          <a:ext cx="1152525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Planilha" showAsIcon="1" r:id="rId3" imgW="905760" imgH="776520" progId="Excel.Sheet.12">
                  <p:embed/>
                </p:oleObj>
              </mc:Choice>
              <mc:Fallback>
                <p:oleObj name="Planilha" showAsIcon="1" r:id="rId3" imgW="905760" imgH="776520" progId="Excel.Sheet.12">
                  <p:embed/>
                  <p:pic>
                    <p:nvPicPr>
                      <p:cNvPr id="0" name="Obje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3" y="5665788"/>
                        <a:ext cx="1152525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66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_e-DSA r 00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Modelo_e-DSA r 00</Template>
  <TotalTime>102</TotalTime>
  <Words>433</Words>
  <Application>Microsoft Office PowerPoint</Application>
  <PresentationFormat>Apresentação na tela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8" baseType="lpstr">
      <vt:lpstr>Modelo_e-DSA r 00</vt:lpstr>
      <vt:lpstr>Planilha do Microsoft Excel</vt:lpstr>
      <vt:lpstr>Apresentação do PowerPoint</vt:lpstr>
      <vt:lpstr>A Essência da Liderança</vt:lpstr>
      <vt:lpstr>A Essência da Liderança </vt:lpstr>
      <vt:lpstr>A Essência da Liderança </vt:lpstr>
      <vt:lpstr>A Essência da Liderança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Heitor Henrique Pinholato</dc:creator>
  <cp:lastModifiedBy>Alex</cp:lastModifiedBy>
  <cp:revision>28</cp:revision>
  <dcterms:created xsi:type="dcterms:W3CDTF">2012-01-13T11:43:39Z</dcterms:created>
  <dcterms:modified xsi:type="dcterms:W3CDTF">2012-01-23T11:45:04Z</dcterms:modified>
</cp:coreProperties>
</file>