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6" r:id="rId4"/>
    <p:sldId id="267" r:id="rId5"/>
    <p:sldId id="268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9F9A-6AA8-43B4-B30C-A0CB33A138C4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FCD6-5BD2-48A1-95BE-D84BA89E7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46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00113" y="1557338"/>
            <a:ext cx="7416800" cy="935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5651500" y="3284538"/>
            <a:ext cx="2665413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EDE0-EFD8-4DBD-9C1F-C9DEC46C17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896" y="1641103"/>
            <a:ext cx="719593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b="1" dirty="0" err="1" smtClean="0">
                <a:solidFill>
                  <a:srgbClr val="17375E"/>
                </a:solidFill>
              </a:rPr>
              <a:t>e-DSA</a:t>
            </a:r>
            <a:r>
              <a:rPr lang="pt-BR" b="1" dirty="0" smtClean="0">
                <a:solidFill>
                  <a:srgbClr val="17375E"/>
                </a:solidFill>
              </a:rPr>
              <a:t> - Derivando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4381" y="5949280"/>
            <a:ext cx="82296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>
                <a:solidFill>
                  <a:srgbClr val="17375E"/>
                </a:solidFill>
              </a:rPr>
              <a:t>TRABALHO EM EQUIPE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uários\derivandos.jl\Desktop\Aaaaaaaa\Planej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1"/>
            <a:ext cx="6681073" cy="41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10 dicas para trabalhar em Equipe.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7- Dialogue, sempre que estiver com um problema ou insatisfação, para que seja possível alcançar uma solução.</a:t>
            </a:r>
          </a:p>
        </p:txBody>
      </p:sp>
    </p:spTree>
    <p:extLst>
      <p:ext uri="{BB962C8B-B14F-4D97-AF65-F5344CB8AC3E}">
        <p14:creationId xmlns:p14="http://schemas.microsoft.com/office/powerpoint/2010/main" val="410722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41" y="1484784"/>
            <a:ext cx="5724816" cy="4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10 dicas para trabalhar em Equipe.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8- Planeje para verificar se as metas traçadas pelo grupo estão sendo </a:t>
            </a:r>
            <a:r>
              <a:rPr lang="pt-BR" sz="2400" dirty="0" smtClean="0"/>
              <a:t>atingidas.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493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Usuários\derivandos.jl\Desktop\Aaaaaaaa\communities,social,network-c2b3a7a2431ba3cea94844a9fd005e20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91215" cy="44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10 dicas para trabalhar em Equipe.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9- Evite cair no “pensamento do grupo”, é importante ouvir </a:t>
            </a:r>
            <a:r>
              <a:rPr lang="pt-BR" sz="2400" dirty="0" smtClean="0"/>
              <a:t>ideias </a:t>
            </a:r>
            <a:r>
              <a:rPr lang="pt-BR" sz="2400" dirty="0"/>
              <a:t>externas.</a:t>
            </a:r>
          </a:p>
        </p:txBody>
      </p:sp>
    </p:spTree>
    <p:extLst>
      <p:ext uri="{BB962C8B-B14F-4D97-AF65-F5344CB8AC3E}">
        <p14:creationId xmlns:p14="http://schemas.microsoft.com/office/powerpoint/2010/main" val="26106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10 dicas para trabalhar em Equipe.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10- Aproveite o trabalho em Equipe, pois essa é a oportunidade de conviver com seus colegas e aprender com eles. </a:t>
            </a:r>
            <a:endParaRPr lang="pt-BR" sz="2400" dirty="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94498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5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uários\derivandos.jl\Desktop\Aaaaaaaa\companhias-cresc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02" y="1196751"/>
            <a:ext cx="5047761" cy="53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 smtClean="0"/>
              <a:t>PLACE – SOLUÇÕES PARA NEGÓCIOS. 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899592" y="1361368"/>
            <a:ext cx="7416800" cy="93503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Vamos </a:t>
            </a:r>
            <a:r>
              <a:rPr lang="pt-BR" dirty="0"/>
              <a:t>nos superar... </a:t>
            </a:r>
          </a:p>
        </p:txBody>
      </p:sp>
    </p:spTree>
    <p:extLst>
      <p:ext uri="{BB962C8B-B14F-4D97-AF65-F5344CB8AC3E}">
        <p14:creationId xmlns:p14="http://schemas.microsoft.com/office/powerpoint/2010/main" val="9771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sz="2800" dirty="0"/>
              <a:t>O que é uma Equipe?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638175" y="1287464"/>
            <a:ext cx="7678738" cy="1204912"/>
          </a:xfrm>
        </p:spPr>
        <p:txBody>
          <a:bodyPr/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400" dirty="0"/>
              <a:t>	Uma equipe se forma quando dois ou mais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400" dirty="0"/>
              <a:t>indivíduos interdependentes e em interação se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400" dirty="0"/>
              <a:t>juntam visando a obtenção de um determinado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400" dirty="0"/>
              <a:t>objetivo. </a:t>
            </a:r>
            <a:endParaRPr lang="pt-BR" sz="2400" b="1" dirty="0"/>
          </a:p>
          <a:p>
            <a:endParaRPr lang="pt-BR" dirty="0"/>
          </a:p>
        </p:txBody>
      </p:sp>
      <p:cxnSp>
        <p:nvCxnSpPr>
          <p:cNvPr id="21507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1508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509" name="Retângulo de cantos arredondados 2"/>
          <p:cNvSpPr>
            <a:spLocks noChangeArrowheads="1"/>
          </p:cNvSpPr>
          <p:nvPr/>
        </p:nvSpPr>
        <p:spPr bwMode="auto">
          <a:xfrm>
            <a:off x="638175" y="1287463"/>
            <a:ext cx="5691188" cy="96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446088" algn="l"/>
                <a:tab pos="515938" algn="l"/>
                <a:tab pos="539750" algn="l"/>
                <a:tab pos="984250" algn="l"/>
              </a:tabLst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71552"/>
            <a:ext cx="50038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6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 smtClean="0"/>
              <a:t>Um Todo.</a:t>
            </a:r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/>
              <a:t>	A </a:t>
            </a:r>
            <a:r>
              <a:rPr lang="pt-BR" sz="2400" dirty="0"/>
              <a:t>Equipe representa o </a:t>
            </a:r>
            <a:r>
              <a:rPr lang="pt-BR" sz="2400" dirty="0" smtClean="0"/>
              <a:t>todo</a:t>
            </a:r>
            <a:r>
              <a:rPr lang="pt-BR" sz="2400" dirty="0"/>
              <a:t>, o total dos membros </a:t>
            </a:r>
            <a:r>
              <a:rPr lang="pt-BR" sz="2400" dirty="0" smtClean="0"/>
              <a:t>para </a:t>
            </a:r>
            <a:r>
              <a:rPr lang="pt-BR" sz="2400" dirty="0"/>
              <a:t>se chegar ao objetivo da </a:t>
            </a:r>
            <a:r>
              <a:rPr lang="pt-BR" sz="2400" dirty="0" smtClean="0"/>
              <a:t>equipe </a:t>
            </a:r>
            <a:r>
              <a:rPr lang="pt-BR" sz="2400" dirty="0"/>
              <a:t>como um todo, há necessidade de se enxergar suas partes, ou seja, cada membro e o seu papel.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29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917818" cy="44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sz="2800" dirty="0"/>
              <a:t>10 dicas para trabalhar em </a:t>
            </a:r>
            <a:r>
              <a:rPr lang="pt-BR" sz="2800" dirty="0" smtClean="0"/>
              <a:t>Equipe.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880206" y="1557338"/>
            <a:ext cx="6084282" cy="935037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1- </a:t>
            </a:r>
            <a:r>
              <a:rPr lang="pt-BR" sz="2400" dirty="0"/>
              <a:t>Seja Paciente – </a:t>
            </a:r>
            <a:r>
              <a:rPr lang="pt-BR" sz="2400" dirty="0" smtClean="0"/>
              <a:t>Não </a:t>
            </a:r>
            <a:r>
              <a:rPr lang="pt-BR" sz="2400" dirty="0"/>
              <a:t>é fácil conciliar opiniões diversas. Exponha seus pontos de vista e ouça a opinião dos outros mesmo não estando de acordo. </a:t>
            </a:r>
          </a:p>
        </p:txBody>
      </p:sp>
      <p:cxnSp>
        <p:nvCxnSpPr>
          <p:cNvPr id="23555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3556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27791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84" y="2564904"/>
            <a:ext cx="4984780" cy="373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sz="2800" dirty="0"/>
              <a:t>10 dicas para trabalhar em Equipe.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/>
              <a:t>2- Saiba </a:t>
            </a:r>
            <a:r>
              <a:rPr lang="pt-BR" sz="2400" dirty="0"/>
              <a:t>reconhecer quando a </a:t>
            </a:r>
            <a:r>
              <a:rPr lang="pt-BR" sz="2400" dirty="0" smtClean="0"/>
              <a:t>ideia </a:t>
            </a:r>
            <a:r>
              <a:rPr lang="pt-BR" sz="2400" dirty="0"/>
              <a:t>do outro é melhor que a sua, afinal, mais importante que nosso orgulho é o objetivo que o grupo pretende alcançar. </a:t>
            </a:r>
          </a:p>
        </p:txBody>
      </p:sp>
      <p:cxnSp>
        <p:nvCxnSpPr>
          <p:cNvPr id="24579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4580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26567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uários\derivandos.jl\Desktop\Aaaaaaaa\crit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6773"/>
            <a:ext cx="7344816" cy="50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10 dicas para trabalhar em Equipe.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3- Não critique os colegas, não deixe que os conflitos entre vocês interfira no trabalho em equipe. Critique as </a:t>
            </a:r>
            <a:r>
              <a:rPr lang="pt-BR" sz="2400" dirty="0" smtClean="0"/>
              <a:t>ideias</a:t>
            </a:r>
            <a:r>
              <a:rPr lang="pt-BR" sz="2400" dirty="0"/>
              <a:t>, nunca as pessoas.</a:t>
            </a:r>
          </a:p>
        </p:txBody>
      </p:sp>
    </p:spTree>
    <p:extLst>
      <p:ext uri="{BB962C8B-B14F-4D97-AF65-F5344CB8AC3E}">
        <p14:creationId xmlns:p14="http://schemas.microsoft.com/office/powerpoint/2010/main" val="13211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10 dicas para trabalhar em Equipe.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4- Saiba dividir as tarefas, compartilhe as responsabilidades as informações. </a:t>
            </a:r>
          </a:p>
        </p:txBody>
      </p:sp>
      <p:pic>
        <p:nvPicPr>
          <p:cNvPr id="17410" name="Picture 2" descr="D:\Usuários\derivandos.jl\Desktop\Aaaaaaaa\reunioes_produtiv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9228"/>
            <a:ext cx="5211663" cy="39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suários\derivandos.jl\Desktop\Aaaaaaaa\sono-no-trabal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88832" cy="42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10 dicas para trabalhar em Equipe.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5- Trabalhe, não deixe o outro sobrecarregado, faça a sua parte.</a:t>
            </a:r>
          </a:p>
        </p:txBody>
      </p:sp>
    </p:spTree>
    <p:extLst>
      <p:ext uri="{BB962C8B-B14F-4D97-AF65-F5344CB8AC3E}">
        <p14:creationId xmlns:p14="http://schemas.microsoft.com/office/powerpoint/2010/main" val="19908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uários\derivandos.jl\Desktop\Aaaaaaaa\solidarieda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04729"/>
            <a:ext cx="5688632" cy="39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10 dicas para trabalhar em Equipe.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6- Seja participativo e solidário, ajude seu colega sempre necessário, assim não se sentirá culpado quando precisar de ajuda. </a:t>
            </a:r>
          </a:p>
        </p:txBody>
      </p:sp>
    </p:spTree>
    <p:extLst>
      <p:ext uri="{BB962C8B-B14F-4D97-AF65-F5344CB8AC3E}">
        <p14:creationId xmlns:p14="http://schemas.microsoft.com/office/powerpoint/2010/main" val="20212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Padrão Place (new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Padrão Place (new)</Template>
  <TotalTime>959</TotalTime>
  <Words>299</Words>
  <Application>Microsoft Office PowerPoint</Application>
  <PresentationFormat>Apresentação na tela (4:3)</PresentationFormat>
  <Paragraphs>31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Apresentação Padrão Place (new)</vt:lpstr>
      <vt:lpstr>Apresentação do PowerPoint</vt:lpstr>
      <vt:lpstr>O que é uma Equipe?</vt:lpstr>
      <vt:lpstr>Um Todo.</vt:lpstr>
      <vt:lpstr>10 dicas para trabalhar em Equipe.</vt:lpstr>
      <vt:lpstr>10 dicas para trabalhar em Equipe.</vt:lpstr>
      <vt:lpstr>10 dicas para trabalhar em Equipe.</vt:lpstr>
      <vt:lpstr>10 dicas para trabalhar em Equipe.</vt:lpstr>
      <vt:lpstr>10 dicas para trabalhar em Equipe.</vt:lpstr>
      <vt:lpstr>10 dicas para trabalhar em Equipe.</vt:lpstr>
      <vt:lpstr>10 dicas para trabalhar em Equipe.</vt:lpstr>
      <vt:lpstr>10 dicas para trabalhar em Equipe.</vt:lpstr>
      <vt:lpstr>10 dicas para trabalhar em Equipe.</vt:lpstr>
      <vt:lpstr>10 dicas para trabalhar em Equipe.</vt:lpstr>
      <vt:lpstr>PLACE – SOLUÇÕES PARA NEGÓCIOS.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Heitor</dc:creator>
  <cp:lastModifiedBy>deployment</cp:lastModifiedBy>
  <cp:revision>73</cp:revision>
  <dcterms:created xsi:type="dcterms:W3CDTF">2011-02-25T14:28:21Z</dcterms:created>
  <dcterms:modified xsi:type="dcterms:W3CDTF">2011-04-11T18:51:47Z</dcterms:modified>
</cp:coreProperties>
</file>