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78" r:id="rId3"/>
    <p:sldId id="270" r:id="rId4"/>
    <p:sldId id="271" r:id="rId5"/>
    <p:sldId id="272" r:id="rId6"/>
    <p:sldId id="273" r:id="rId7"/>
    <p:sldId id="274" r:id="rId8"/>
    <p:sldId id="275" r:id="rId9"/>
    <p:sldId id="279" r:id="rId10"/>
    <p:sldId id="280" r:id="rId11"/>
    <p:sldId id="258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EA"/>
    <a:srgbClr val="92ACF6"/>
    <a:srgbClr val="83A1F5"/>
    <a:srgbClr val="4D5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65424" autoAdjust="0"/>
  </p:normalViewPr>
  <p:slideViewPr>
    <p:cSldViewPr>
      <p:cViewPr>
        <p:scale>
          <a:sx n="53" d="100"/>
          <a:sy n="53" d="100"/>
        </p:scale>
        <p:origin x="-1866" y="-57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8ED3-6F5B-48E9-978E-4026E5337CFA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8D904-DF55-4BBF-A7F8-C705E60C39CA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8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22/11/2011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7099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0" y="0"/>
            <a:ext cx="2345662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1115616" y="6367154"/>
            <a:ext cx="7848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b="1" dirty="0" smtClean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sz="2000" b="1" dirty="0"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153814"/>
            <a:ext cx="3311194" cy="1138803"/>
          </a:xfrm>
          <a:prstGeom prst="rect">
            <a:avLst/>
          </a:prstGeom>
        </p:spPr>
      </p:pic>
      <p:sp>
        <p:nvSpPr>
          <p:cNvPr id="17" name="Espaço Reservado para Texto 1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3105212"/>
            <a:ext cx="6696744" cy="539812"/>
          </a:xfrm>
          <a:prstGeom prst="rect">
            <a:avLst/>
          </a:prstGeom>
        </p:spPr>
        <p:txBody>
          <a:bodyPr/>
          <a:lstStyle>
            <a:lvl1pPr marL="0" algn="ctr" defTabSz="914400" rtl="0" eaLnBrk="1" latinLnBrk="0" hangingPunct="1">
              <a:buNone/>
              <a:defRPr lang="pt-BR" sz="2800" b="1" kern="1200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título</a:t>
            </a:r>
          </a:p>
        </p:txBody>
      </p:sp>
      <p:sp>
        <p:nvSpPr>
          <p:cNvPr id="19" name="Espaço Reservado para Texto 18"/>
          <p:cNvSpPr>
            <a:spLocks noGrp="1"/>
          </p:cNvSpPr>
          <p:nvPr>
            <p:ph type="body" sz="quarter" idx="11" hasCustomPrompt="1"/>
          </p:nvPr>
        </p:nvSpPr>
        <p:spPr>
          <a:xfrm>
            <a:off x="2411760" y="3645024"/>
            <a:ext cx="5688632" cy="288032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subtítulo</a:t>
            </a:r>
            <a:endParaRPr lang="pt-BR" dirty="0"/>
          </a:p>
        </p:txBody>
      </p:sp>
      <p:sp>
        <p:nvSpPr>
          <p:cNvPr id="13" name="CaixaDeTexto 12"/>
          <p:cNvSpPr txBox="1"/>
          <p:nvPr userDrawn="1"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 flipV="1">
            <a:off x="0" y="5768765"/>
            <a:ext cx="7164287" cy="1089233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457200" y="1268759"/>
            <a:ext cx="8219256" cy="450000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189" y="5949280"/>
            <a:ext cx="2642201" cy="90872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0" y="188640"/>
            <a:ext cx="9144000" cy="634082"/>
          </a:xfrm>
          <a:prstGeom prst="rect">
            <a:avLst/>
          </a:prstGeom>
        </p:spPr>
        <p:txBody>
          <a:bodyPr anchor="ctr"/>
          <a:lstStyle>
            <a:lvl1pPr>
              <a:defRPr sz="2800" b="1" cap="small" baseline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grpSp>
        <p:nvGrpSpPr>
          <p:cNvPr id="17" name="Grupo 16"/>
          <p:cNvGrpSpPr/>
          <p:nvPr userDrawn="1"/>
        </p:nvGrpSpPr>
        <p:grpSpPr>
          <a:xfrm flipV="1">
            <a:off x="0" y="836712"/>
            <a:ext cx="9144000" cy="71989"/>
            <a:chOff x="-36512" y="1268774"/>
            <a:chExt cx="9144000" cy="60596"/>
          </a:xfrm>
        </p:grpSpPr>
        <p:cxnSp>
          <p:nvCxnSpPr>
            <p:cNvPr id="18" name="Conector reto 17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 userDrawn="1"/>
        </p:nvGrpSpPr>
        <p:grpSpPr>
          <a:xfrm flipV="1">
            <a:off x="0" y="188640"/>
            <a:ext cx="9144000" cy="71989"/>
            <a:chOff x="-36512" y="1268774"/>
            <a:chExt cx="9144000" cy="60596"/>
          </a:xfrm>
        </p:grpSpPr>
        <p:cxnSp>
          <p:nvCxnSpPr>
            <p:cNvPr id="25" name="Conector reto 24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aixaDeTexto 26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086318" y="2276872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b="1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nome</a:t>
            </a:r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86318" y="3213224"/>
            <a:ext cx="7158089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u="none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e-mail</a:t>
            </a:r>
            <a:endParaRPr lang="pt-BR" dirty="0"/>
          </a:p>
        </p:txBody>
      </p:sp>
      <p:sp>
        <p:nvSpPr>
          <p:cNvPr id="15" name="CaixaDeTexto 14"/>
          <p:cNvSpPr txBox="1"/>
          <p:nvPr userDrawn="1"/>
        </p:nvSpPr>
        <p:spPr>
          <a:xfrm>
            <a:off x="3019254" y="4077072"/>
            <a:ext cx="32403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b="1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4" hasCustomPrompt="1"/>
          </p:nvPr>
        </p:nvSpPr>
        <p:spPr>
          <a:xfrm>
            <a:off x="1086319" y="2780928"/>
            <a:ext cx="7158089" cy="360362"/>
          </a:xfrm>
          <a:prstGeom prst="rect">
            <a:avLst/>
          </a:prstGeom>
        </p:spPr>
        <p:txBody>
          <a:bodyPr/>
          <a:lstStyle>
            <a:lvl1pPr algn="ctr">
              <a:buNone/>
              <a:defRPr sz="24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telefone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>
            <a:off x="2133" y="0"/>
            <a:ext cx="9250387" cy="164707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5085184"/>
            <a:ext cx="3837556" cy="1319833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611560" y="555439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Obrigado!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6381328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pPr/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835696" y="3105212"/>
            <a:ext cx="6696744" cy="1043868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COMO SE RELACIONAR BEM COM seus colegas de trabalho</a:t>
            </a:r>
            <a:endParaRPr lang="pt-BR" dirty="0">
              <a:solidFill>
                <a:schemeClr val="tx1"/>
              </a:solidFill>
            </a:endParaRP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 smtClean="0"/>
          </a:p>
          <a:p>
            <a:r>
              <a:rPr lang="pt-BR" dirty="0" smtClean="0"/>
              <a:t>Procure </a:t>
            </a:r>
            <a:r>
              <a:rPr lang="pt-BR" dirty="0"/>
              <a:t>mostrar-se sempre leal ao seu grupo, departamento e empresa. </a:t>
            </a:r>
            <a:endParaRPr lang="pt-BR" dirty="0" smtClean="0"/>
          </a:p>
          <a:p>
            <a:endParaRPr lang="pt-BR" dirty="0"/>
          </a:p>
          <a:p>
            <a:r>
              <a:rPr lang="pt-BR" dirty="0"/>
              <a:t>Faça parte do time. Envolva-se no trabalho, nas atividades diárias. Se for possível, invista um pouco do seu tempo em pesquisa ou novas </a:t>
            </a:r>
            <a:r>
              <a:rPr lang="pt-BR" dirty="0" smtClean="0"/>
              <a:t>ideias </a:t>
            </a:r>
            <a:r>
              <a:rPr lang="pt-BR" dirty="0"/>
              <a:t>para o grupo</a:t>
            </a:r>
            <a:r>
              <a:rPr lang="pt-BR" dirty="0" smtClean="0"/>
              <a:t>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8466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cap="small" dirty="0" smtClean="0"/>
              <a:t>Viviane do Rosário</a:t>
            </a:r>
            <a:endParaRPr lang="pt-BR" cap="small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>
          <a:xfrm>
            <a:off x="1259632" y="2708920"/>
            <a:ext cx="7158089" cy="431800"/>
          </a:xfrm>
        </p:spPr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Vrosario@place.com.br</a:t>
            </a:r>
            <a:endParaRPr lang="pt-BR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988840"/>
            <a:ext cx="8219256" cy="3168352"/>
          </a:xfrm>
        </p:spPr>
        <p:txBody>
          <a:bodyPr/>
          <a:lstStyle/>
          <a:p>
            <a:pPr algn="just">
              <a:buNone/>
            </a:pPr>
            <a:r>
              <a:rPr lang="pt-BR" dirty="0" smtClean="0">
                <a:solidFill>
                  <a:schemeClr val="tx1"/>
                </a:solidFill>
              </a:rPr>
              <a:t>	</a:t>
            </a:r>
            <a:r>
              <a:rPr lang="pt-BR" dirty="0"/>
              <a:t>O relacionamento humano é a parte mais complicada do trabalho e também uma das mais </a:t>
            </a:r>
            <a:r>
              <a:rPr lang="pt-BR" dirty="0" smtClean="0"/>
              <a:t>importantes.</a:t>
            </a:r>
          </a:p>
          <a:p>
            <a:pPr algn="just">
              <a:buNone/>
            </a:pPr>
            <a:endParaRPr lang="pt-BR" dirty="0"/>
          </a:p>
          <a:p>
            <a:pPr algn="just">
              <a:buNone/>
            </a:pPr>
            <a:r>
              <a:rPr lang="pt-BR" dirty="0" smtClean="0"/>
              <a:t>	Há </a:t>
            </a:r>
            <a:r>
              <a:rPr lang="pt-BR" dirty="0"/>
              <a:t>a necessidade de conciliar a vida pessoal, financeira, estudantil e sentimental com </a:t>
            </a:r>
            <a:r>
              <a:rPr lang="pt-BR" dirty="0" smtClean="0"/>
              <a:t>a situação profissional.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	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124745"/>
            <a:ext cx="8219256" cy="4968552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 smtClean="0">
                <a:solidFill>
                  <a:srgbClr val="C00000"/>
                </a:solidFill>
              </a:rPr>
              <a:t>	</a:t>
            </a:r>
            <a:endParaRPr lang="pt-BR" dirty="0" smtClean="0">
              <a:solidFill>
                <a:srgbClr val="C00000"/>
              </a:solidFill>
            </a:endParaRPr>
          </a:p>
          <a:p>
            <a:pPr algn="just"/>
            <a:r>
              <a:rPr lang="pt-BR" dirty="0" smtClean="0"/>
              <a:t>O </a:t>
            </a:r>
            <a:r>
              <a:rPr lang="pt-BR" dirty="0"/>
              <a:t>que fazer para ter sucesso? Como lidar com tudo isso, </a:t>
            </a:r>
            <a:r>
              <a:rPr lang="pt-BR" dirty="0" smtClean="0"/>
              <a:t>principalmente </a:t>
            </a:r>
            <a:r>
              <a:rPr lang="pt-BR" dirty="0"/>
              <a:t>com as pessoas</a:t>
            </a:r>
            <a:r>
              <a:rPr lang="pt-BR" dirty="0" smtClean="0"/>
              <a:t>?</a:t>
            </a:r>
          </a:p>
          <a:p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Relacionamento </a:t>
            </a:r>
            <a:r>
              <a:rPr lang="pt-BR" dirty="0"/>
              <a:t>humano não tem fórmula ideal. Cada pessoa tem uma reação totalmente diferente com relação aos mais diversos assuntos. Mas, é preciso chegar a um ponto comum: manter uma boa convivência. Afinal, na maioria dos casos, passamos em média um terço de nossa vida diária no trabalho. </a:t>
            </a:r>
          </a:p>
          <a:p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 smtClean="0"/>
              <a:t>Ideal </a:t>
            </a:r>
            <a:r>
              <a:rPr lang="pt-BR" dirty="0"/>
              <a:t>seria que todos se considerassem como parte de um time. Nada de chefes, nada de subordinados, nada de arrogância</a:t>
            </a:r>
            <a:r>
              <a:rPr lang="pt-BR" dirty="0" smtClean="0"/>
              <a:t>...</a:t>
            </a:r>
          </a:p>
          <a:p>
            <a:pPr marL="0" indent="0" algn="just">
              <a:buNone/>
            </a:pPr>
            <a:r>
              <a:rPr lang="pt-BR" dirty="0" smtClean="0"/>
              <a:t>Mas</a:t>
            </a:r>
            <a:r>
              <a:rPr lang="pt-BR" dirty="0"/>
              <a:t>, na verdade, </a:t>
            </a:r>
            <a:r>
              <a:rPr lang="pt-BR" dirty="0" smtClean="0"/>
              <a:t>quando há </a:t>
            </a:r>
            <a:r>
              <a:rPr lang="pt-BR" b="1" dirty="0" smtClean="0"/>
              <a:t>hierarquia</a:t>
            </a:r>
            <a:r>
              <a:rPr lang="pt-BR" dirty="0" smtClean="0"/>
              <a:t> </a:t>
            </a:r>
            <a:r>
              <a:rPr lang="pt-BR" dirty="0"/>
              <a:t>e </a:t>
            </a:r>
            <a:r>
              <a:rPr lang="pt-BR" dirty="0" smtClean="0"/>
              <a:t>se faz necessário </a:t>
            </a:r>
            <a:r>
              <a:rPr lang="pt-BR" dirty="0"/>
              <a:t>é</a:t>
            </a:r>
            <a:r>
              <a:rPr lang="pt-BR" dirty="0" smtClean="0"/>
              <a:t> </a:t>
            </a:r>
            <a:r>
              <a:rPr lang="pt-BR" dirty="0"/>
              <a:t>importantíssimo o </a:t>
            </a:r>
            <a:r>
              <a:rPr lang="pt-BR" b="1" dirty="0"/>
              <a:t>relacionamento humano </a:t>
            </a:r>
            <a:r>
              <a:rPr lang="pt-BR" dirty="0"/>
              <a:t>na empresa</a:t>
            </a:r>
            <a:r>
              <a:rPr lang="pt-BR" dirty="0" smtClean="0"/>
              <a:t>.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4752529"/>
          </a:xfrm>
        </p:spPr>
        <p:txBody>
          <a:bodyPr/>
          <a:lstStyle/>
          <a:p>
            <a:pPr>
              <a:buNone/>
            </a:pPr>
            <a:r>
              <a:rPr lang="pt-BR" b="1" dirty="0" smtClean="0"/>
              <a:t>Algumas </a:t>
            </a:r>
            <a:r>
              <a:rPr lang="pt-BR" b="1" dirty="0"/>
              <a:t>dicas que podem ajudar muito na Sua Carreira:</a:t>
            </a:r>
          </a:p>
          <a:p>
            <a:pPr marL="0" indent="0" algn="just">
              <a:buNone/>
            </a:pPr>
            <a:endParaRPr lang="pt-BR" dirty="0" smtClean="0"/>
          </a:p>
          <a:p>
            <a:r>
              <a:rPr lang="pt-BR" dirty="0" smtClean="0"/>
              <a:t>Normas </a:t>
            </a:r>
            <a:r>
              <a:rPr lang="pt-BR" dirty="0"/>
              <a:t>de Boas Maneiras (a famosa educação)...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r>
              <a:rPr lang="pt-BR" dirty="0" smtClean="0"/>
              <a:t>Procure </a:t>
            </a:r>
            <a:r>
              <a:rPr lang="pt-BR" dirty="0"/>
              <a:t>cumprimentar todas as pessoas que encontrar, na chegada e na saída. 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Parece </a:t>
            </a:r>
            <a:r>
              <a:rPr lang="pt-BR" dirty="0"/>
              <a:t>que não, mas fica sempre muito bem dizer: "Por favor", "Com licença", "Obrigado(a)" e "Desculpe-me". </a:t>
            </a:r>
          </a:p>
          <a:p>
            <a:pPr marL="0" indent="0" algn="just">
              <a:buNone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Seja </a:t>
            </a:r>
            <a:r>
              <a:rPr lang="pt-BR" dirty="0"/>
              <a:t>atencioso, cordial e gentil. </a:t>
            </a: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Evite</a:t>
            </a:r>
            <a:r>
              <a:rPr lang="pt-BR" dirty="0"/>
              <a:t>, no trato habitual, expressões ou modismos como: "gordo”, “careca”, “mano”, “idiota”, “meu bem", "querida", "meu amor", "minha flor", ”nego”, "gata" ou "gato". Melhor perguntar às pessoas como elas querem ser tratadas: "senhor", "senhora", "senhorita" ou, simplesmente: você.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No </a:t>
            </a:r>
            <a:r>
              <a:rPr lang="pt-BR" dirty="0"/>
              <a:t>local de refeição, mantenha as boas regras. </a:t>
            </a:r>
            <a:r>
              <a:rPr lang="pt-BR" dirty="0" smtClean="0"/>
              <a:t>Exemplo:. comer </a:t>
            </a:r>
            <a:r>
              <a:rPr lang="pt-BR" dirty="0"/>
              <a:t>com a boca </a:t>
            </a:r>
            <a:r>
              <a:rPr lang="pt-BR" dirty="0" smtClean="0"/>
              <a:t>fechada e devagar. 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Fale </a:t>
            </a:r>
            <a:r>
              <a:rPr lang="pt-BR" dirty="0"/>
              <a:t>sempre bem de seus colegas de trabalho, da empresa e de seus superiores.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r>
              <a:rPr lang="pt-BR" dirty="0" smtClean="0"/>
              <a:t>Não </a:t>
            </a:r>
            <a:r>
              <a:rPr lang="pt-BR" dirty="0"/>
              <a:t>fale de problemas pessoais ou profissionais especialmente na presença de pessoas estranhas.</a:t>
            </a:r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r>
              <a:rPr lang="pt-BR" dirty="0" smtClean="0"/>
              <a:t>Mantenha </a:t>
            </a:r>
            <a:r>
              <a:rPr lang="pt-BR" dirty="0"/>
              <a:t>a limpeza em seu local de trabalho, na sua mesa, sua sala, seus equipamentos, nas instalações da empresas.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268759"/>
            <a:ext cx="8219256" cy="4824537"/>
          </a:xfrm>
        </p:spPr>
        <p:txBody>
          <a:bodyPr/>
          <a:lstStyle/>
          <a:p>
            <a:r>
              <a:rPr lang="pt-BR" dirty="0" smtClean="0"/>
              <a:t>Seja </a:t>
            </a:r>
            <a:r>
              <a:rPr lang="pt-BR" dirty="0"/>
              <a:t>organizado com seus pertences e com seu material de trabalho.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 smtClean="0"/>
              <a:t>Esteja </a:t>
            </a:r>
            <a:r>
              <a:rPr lang="pt-BR" dirty="0"/>
              <a:t>sempre disponível. </a:t>
            </a:r>
            <a:r>
              <a:rPr lang="pt-BR" dirty="0" smtClean="0"/>
              <a:t>Existem </a:t>
            </a:r>
            <a:r>
              <a:rPr lang="pt-BR" dirty="0"/>
              <a:t>tarefas para cada colaborador de uma empresa. Não se negue a fazer qualquer coisa para a qual for designado, mesmo que ela pareça que não esteja á sua altura e competência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r>
              <a:rPr lang="pt-BR" dirty="0"/>
              <a:t> </a:t>
            </a:r>
            <a:r>
              <a:rPr lang="pt-BR" dirty="0"/>
              <a:t>Seja positivo. Todas as coisas parecem impossíveis de serem realizadas e de ter um resultado real. Mas, ajude desde o início com novas ideias e/ou aperfeiçoar a já existente. </a:t>
            </a:r>
          </a:p>
          <a:p>
            <a:pPr marL="0" indent="0">
              <a:buNone/>
            </a:pPr>
            <a:endParaRPr lang="pt-BR" dirty="0"/>
          </a:p>
          <a:p>
            <a:pPr>
              <a:buNone/>
            </a:pPr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 </a:t>
            </a:r>
            <a:endParaRPr lang="pt-BR" dirty="0" smtClean="0"/>
          </a:p>
          <a:p>
            <a:r>
              <a:rPr lang="pt-BR" dirty="0" smtClean="0"/>
              <a:t>Seja </a:t>
            </a:r>
            <a:r>
              <a:rPr lang="pt-BR" dirty="0"/>
              <a:t>pontual em seus compromissos. Pontualidade é sinônimo de responsabilidade e respeito aos demais. Pontual nos encontros, nas </a:t>
            </a:r>
            <a:r>
              <a:rPr lang="pt-BR" dirty="0" smtClean="0"/>
              <a:t>reuniões, na </a:t>
            </a:r>
            <a:r>
              <a:rPr lang="pt-BR" dirty="0"/>
              <a:t>execução de uma tarefa. 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r>
              <a:rPr lang="pt-BR" dirty="0" smtClean="0"/>
              <a:t>Saber </a:t>
            </a:r>
            <a:r>
              <a:rPr lang="pt-BR" dirty="0"/>
              <a:t>ouvir é um dom que nem todos possuem. Ouça mais e fale menos</a:t>
            </a:r>
            <a:r>
              <a:rPr lang="pt-BR" dirty="0" smtClean="0"/>
              <a:t>.</a:t>
            </a:r>
          </a:p>
          <a:p>
            <a:endParaRPr lang="pt-BR" dirty="0"/>
          </a:p>
          <a:p>
            <a:pPr marL="0" indent="0">
              <a:buNone/>
            </a:pPr>
            <a:endParaRPr lang="pt-BR" dirty="0" smtClean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6426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EXO_006.2.r.01 - Apresentacao_Interna (2)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ANEXO_006.2.r.01 - Apresentacao_Interna (2)</Template>
  <TotalTime>178</TotalTime>
  <Words>287</Words>
  <Application>Microsoft Office PowerPoint</Application>
  <PresentationFormat>Apresentação na tela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ANEXO_006.2.r.01 - Apresentacao_Interna (2)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  </vt:lpstr>
      <vt:lpstr>  </vt:lpstr>
      <vt:lpstr> 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Murilo Cesar Spina</dc:creator>
  <cp:lastModifiedBy>Viviane do Rosario</cp:lastModifiedBy>
  <cp:revision>22</cp:revision>
  <dcterms:created xsi:type="dcterms:W3CDTF">2011-10-21T16:47:53Z</dcterms:created>
  <dcterms:modified xsi:type="dcterms:W3CDTF">2011-11-22T17:06:20Z</dcterms:modified>
</cp:coreProperties>
</file>