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56" r:id="rId2"/>
    <p:sldId id="257" r:id="rId3"/>
    <p:sldId id="260" r:id="rId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6EA"/>
    <a:srgbClr val="92ACF6"/>
    <a:srgbClr val="83A1F5"/>
    <a:srgbClr val="4D51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65424" autoAdjust="0"/>
  </p:normalViewPr>
  <p:slideViewPr>
    <p:cSldViewPr>
      <p:cViewPr>
        <p:scale>
          <a:sx n="70" d="100"/>
          <a:sy n="70" d="100"/>
        </p:scale>
        <p:origin x="-1386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48ED3-6F5B-48E9-978E-4026E5337CFA}" type="datetimeFigureOut">
              <a:rPr lang="pt-BR" smtClean="0"/>
              <a:t>20/03/2012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38D904-DF55-4BBF-A7F8-C705E60C39C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968955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249212-0A3A-4B10-8891-0C3C5A1F6C23}" type="datetimeFigureOut">
              <a:rPr lang="pt-BR" smtClean="0"/>
              <a:pPr/>
              <a:t>20/03/2012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2D5714-F017-41D1-8BF8-F3476E42AE2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37099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10" y="0"/>
            <a:ext cx="2345662" cy="6858000"/>
          </a:xfrm>
          <a:prstGeom prst="rect">
            <a:avLst/>
          </a:prstGeom>
        </p:spPr>
      </p:pic>
      <p:sp>
        <p:nvSpPr>
          <p:cNvPr id="2" name="CaixaDeTexto 1"/>
          <p:cNvSpPr txBox="1"/>
          <p:nvPr userDrawn="1"/>
        </p:nvSpPr>
        <p:spPr>
          <a:xfrm>
            <a:off x="1259632" y="6309320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1800" b="1" dirty="0" smtClean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www.place.com.br</a:t>
            </a:r>
            <a:endParaRPr lang="pt-BR" sz="1800" b="1" dirty="0">
              <a:solidFill>
                <a:schemeClr val="tx2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" name="CaixaDeTexto 8"/>
          <p:cNvSpPr txBox="1"/>
          <p:nvPr userDrawn="1"/>
        </p:nvSpPr>
        <p:spPr>
          <a:xfrm>
            <a:off x="251520" y="6236349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B186AD9-7061-4251-BA8A-3DC2AAB57E7E}" type="slidenum">
              <a:rPr lang="pt-BR" sz="1100" b="1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‹nº›</a:t>
            </a:fld>
            <a:endParaRPr lang="pt-BR" sz="1100" b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7" name="Espaço Reservado para Texto 16"/>
          <p:cNvSpPr>
            <a:spLocks noGrp="1"/>
          </p:cNvSpPr>
          <p:nvPr>
            <p:ph type="body" sz="quarter" idx="10" hasCustomPrompt="1"/>
          </p:nvPr>
        </p:nvSpPr>
        <p:spPr>
          <a:xfrm>
            <a:off x="1835696" y="3465252"/>
            <a:ext cx="6696744" cy="539812"/>
          </a:xfrm>
          <a:prstGeom prst="rect">
            <a:avLst/>
          </a:prstGeom>
        </p:spPr>
        <p:txBody>
          <a:bodyPr/>
          <a:lstStyle>
            <a:lvl1pPr marL="0" algn="ctr" defTabSz="914400" rtl="0" eaLnBrk="1" latinLnBrk="0" hangingPunct="1">
              <a:buNone/>
              <a:defRPr lang="pt-BR" sz="2800" b="1" kern="1200" cap="small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pt-BR" dirty="0" smtClean="0"/>
              <a:t>Clique para editar o seu tema</a:t>
            </a:r>
          </a:p>
        </p:txBody>
      </p:sp>
      <p:sp>
        <p:nvSpPr>
          <p:cNvPr id="19" name="Espaço Reservado para Texto 18"/>
          <p:cNvSpPr>
            <a:spLocks noGrp="1"/>
          </p:cNvSpPr>
          <p:nvPr>
            <p:ph type="body" sz="quarter" idx="11" hasCustomPrompt="1"/>
          </p:nvPr>
        </p:nvSpPr>
        <p:spPr>
          <a:xfrm>
            <a:off x="2411760" y="4005064"/>
            <a:ext cx="5688632" cy="2880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800" baseline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pt-BR" dirty="0" smtClean="0"/>
              <a:t>Clique para editar a descrição</a:t>
            </a:r>
            <a:endParaRPr lang="pt-BR" dirty="0"/>
          </a:p>
        </p:txBody>
      </p:sp>
      <p:sp>
        <p:nvSpPr>
          <p:cNvPr id="13" name="CaixaDeTexto 12"/>
          <p:cNvSpPr txBox="1"/>
          <p:nvPr userDrawn="1"/>
        </p:nvSpPr>
        <p:spPr>
          <a:xfrm rot="16200000">
            <a:off x="8316706" y="3364976"/>
            <a:ext cx="151216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DOCUMENTO</a:t>
            </a:r>
            <a:r>
              <a:rPr lang="pt-BR" sz="700" b="1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INTERNO</a:t>
            </a:r>
            <a:endParaRPr lang="pt-BR" sz="700" b="1" dirty="0" smtClean="0">
              <a:solidFill>
                <a:schemeClr val="tx1">
                  <a:lumMod val="65000"/>
                  <a:lumOff val="3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1" name="Imagem 10"/>
          <p:cNvPicPr>
            <a:picLocks noChangeAspect="1"/>
          </p:cNvPicPr>
          <p:nvPr userDrawn="1"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920" y="1415147"/>
            <a:ext cx="5416143" cy="1581805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tângulo 3"/>
          <p:cNvSpPr/>
          <p:nvPr userDrawn="1"/>
        </p:nvSpPr>
        <p:spPr>
          <a:xfrm>
            <a:off x="2339752" y="1561376"/>
            <a:ext cx="5544616" cy="1435576"/>
          </a:xfrm>
          <a:prstGeom prst="rect">
            <a:avLst/>
          </a:prstGeom>
          <a:solidFill>
            <a:schemeClr val="bg1">
              <a:alpha val="74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10" name="Imagem 9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116632"/>
            <a:ext cx="2808312" cy="965849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4368" y="6306300"/>
            <a:ext cx="1016386" cy="41495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78"/>
          <a:stretch/>
        </p:blipFill>
        <p:spPr>
          <a:xfrm flipV="1">
            <a:off x="0" y="5768765"/>
            <a:ext cx="7164287" cy="1089233"/>
          </a:xfrm>
          <a:prstGeom prst="rect">
            <a:avLst/>
          </a:prstGeom>
        </p:spPr>
      </p:pic>
      <p:sp>
        <p:nvSpPr>
          <p:cNvPr id="3" name="Espaço Reservado para Conteúdo 2"/>
          <p:cNvSpPr>
            <a:spLocks noGrp="1"/>
          </p:cNvSpPr>
          <p:nvPr>
            <p:ph idx="1" hasCustomPrompt="1"/>
          </p:nvPr>
        </p:nvSpPr>
        <p:spPr>
          <a:xfrm>
            <a:off x="395536" y="1268760"/>
            <a:ext cx="8219256" cy="450000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  <a:lvl2pPr>
              <a:lnSpc>
                <a:spcPct val="150000"/>
              </a:lnSpc>
              <a:defRPr sz="200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2pPr>
            <a:lvl3pPr>
              <a:lnSpc>
                <a:spcPct val="150000"/>
              </a:lnSpc>
              <a:defRPr sz="180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3pPr>
            <a:lvl4pPr>
              <a:lnSpc>
                <a:spcPct val="150000"/>
              </a:lnSpc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4pPr>
            <a:lvl5pPr>
              <a:lnSpc>
                <a:spcPct val="150000"/>
              </a:lnSpc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5pPr>
          </a:lstStyle>
          <a:p>
            <a:pPr lvl="0"/>
            <a:r>
              <a:rPr lang="pt-BR" dirty="0" smtClean="0"/>
              <a:t>Clique para editar o texto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pic>
        <p:nvPicPr>
          <p:cNvPr id="5" name="Imagem 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6064170"/>
            <a:ext cx="2308142" cy="793829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title" hasCustomPrompt="1"/>
          </p:nvPr>
        </p:nvSpPr>
        <p:spPr>
          <a:xfrm>
            <a:off x="0" y="188640"/>
            <a:ext cx="9144000" cy="634082"/>
          </a:xfrm>
          <a:prstGeom prst="rect">
            <a:avLst/>
          </a:prstGeom>
        </p:spPr>
        <p:txBody>
          <a:bodyPr anchor="ctr"/>
          <a:lstStyle>
            <a:lvl1pPr algn="l">
              <a:defRPr sz="2800" b="1" cap="small" baseline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r>
              <a:rPr lang="pt-BR" dirty="0" smtClean="0"/>
              <a:t>Clique para editar o título</a:t>
            </a:r>
            <a:endParaRPr lang="pt-BR" dirty="0"/>
          </a:p>
        </p:txBody>
      </p:sp>
      <p:grpSp>
        <p:nvGrpSpPr>
          <p:cNvPr id="17" name="Grupo 16"/>
          <p:cNvGrpSpPr/>
          <p:nvPr userDrawn="1"/>
        </p:nvGrpSpPr>
        <p:grpSpPr>
          <a:xfrm flipV="1">
            <a:off x="0" y="836734"/>
            <a:ext cx="9144000" cy="71988"/>
            <a:chOff x="-36512" y="1268774"/>
            <a:chExt cx="9144000" cy="60596"/>
          </a:xfrm>
        </p:grpSpPr>
        <p:cxnSp>
          <p:nvCxnSpPr>
            <p:cNvPr id="18" name="Conector reto 17"/>
            <p:cNvCxnSpPr/>
            <p:nvPr userDrawn="1"/>
          </p:nvCxnSpPr>
          <p:spPr>
            <a:xfrm flipV="1">
              <a:off x="-36512" y="1268774"/>
              <a:ext cx="9144000" cy="26128"/>
            </a:xfrm>
            <a:prstGeom prst="line">
              <a:avLst/>
            </a:prstGeom>
            <a:ln w="508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reto 18"/>
            <p:cNvCxnSpPr/>
            <p:nvPr userDrawn="1"/>
          </p:nvCxnSpPr>
          <p:spPr>
            <a:xfrm flipV="1">
              <a:off x="-36512" y="1303242"/>
              <a:ext cx="9144000" cy="26128"/>
            </a:xfrm>
            <a:prstGeom prst="line">
              <a:avLst/>
            </a:prstGeom>
            <a:ln w="508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upo 23"/>
          <p:cNvGrpSpPr/>
          <p:nvPr userDrawn="1"/>
        </p:nvGrpSpPr>
        <p:grpSpPr>
          <a:xfrm flipV="1">
            <a:off x="0" y="188640"/>
            <a:ext cx="9144000" cy="71989"/>
            <a:chOff x="-36512" y="1268774"/>
            <a:chExt cx="9144000" cy="60596"/>
          </a:xfrm>
        </p:grpSpPr>
        <p:cxnSp>
          <p:nvCxnSpPr>
            <p:cNvPr id="25" name="Conector reto 24"/>
            <p:cNvCxnSpPr/>
            <p:nvPr userDrawn="1"/>
          </p:nvCxnSpPr>
          <p:spPr>
            <a:xfrm flipV="1">
              <a:off x="-36512" y="1268774"/>
              <a:ext cx="9144000" cy="26128"/>
            </a:xfrm>
            <a:prstGeom prst="line">
              <a:avLst/>
            </a:prstGeom>
            <a:ln w="50800">
              <a:solidFill>
                <a:schemeClr val="tx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Conector reto 25"/>
            <p:cNvCxnSpPr/>
            <p:nvPr userDrawn="1"/>
          </p:nvCxnSpPr>
          <p:spPr>
            <a:xfrm flipV="1">
              <a:off x="-36512" y="1303242"/>
              <a:ext cx="9144000" cy="26128"/>
            </a:xfrm>
            <a:prstGeom prst="line">
              <a:avLst/>
            </a:prstGeom>
            <a:ln w="508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CaixaDeTexto 26"/>
          <p:cNvSpPr txBox="1"/>
          <p:nvPr userDrawn="1"/>
        </p:nvSpPr>
        <p:spPr>
          <a:xfrm>
            <a:off x="251520" y="6236349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B186AD9-7061-4251-BA8A-3DC2AAB57E7E}" type="slidenum">
              <a:rPr lang="pt-BR" sz="1100" b="1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‹nº›</a:t>
            </a:fld>
            <a:endParaRPr lang="pt-BR" sz="1100" b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3" name="Imagem 12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49" b="13226"/>
          <a:stretch/>
        </p:blipFill>
        <p:spPr>
          <a:xfrm>
            <a:off x="6948264" y="332656"/>
            <a:ext cx="2096822" cy="42680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Texto 5"/>
          <p:cNvSpPr>
            <a:spLocks noGrp="1"/>
          </p:cNvSpPr>
          <p:nvPr>
            <p:ph type="body" sz="quarter" idx="10" hasCustomPrompt="1"/>
          </p:nvPr>
        </p:nvSpPr>
        <p:spPr>
          <a:xfrm>
            <a:off x="107505" y="2204864"/>
            <a:ext cx="4032448" cy="2880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600" b="1" baseline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pt-BR" dirty="0" smtClean="0"/>
              <a:t>Clique para editar seu nome</a:t>
            </a:r>
            <a:endParaRPr lang="pt-BR" dirty="0"/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13" hasCustomPrompt="1"/>
          </p:nvPr>
        </p:nvSpPr>
        <p:spPr>
          <a:xfrm>
            <a:off x="111272" y="2996952"/>
            <a:ext cx="4041868" cy="288032"/>
          </a:xfrm>
          <a:prstGeom prst="rect">
            <a:avLst/>
          </a:prstGeom>
        </p:spPr>
        <p:txBody>
          <a:bodyPr/>
          <a:lstStyle>
            <a:lvl1pPr algn="ctr">
              <a:buNone/>
              <a:defRPr sz="1600" u="none" baseline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pt-BR" dirty="0" smtClean="0"/>
              <a:t>Clique para editar seu e-mail</a:t>
            </a:r>
            <a:endParaRPr lang="pt-BR" dirty="0"/>
          </a:p>
        </p:txBody>
      </p:sp>
      <p:sp>
        <p:nvSpPr>
          <p:cNvPr id="17" name="Espaço Reservado para Texto 16"/>
          <p:cNvSpPr>
            <a:spLocks noGrp="1"/>
          </p:cNvSpPr>
          <p:nvPr>
            <p:ph type="body" sz="quarter" idx="14" hasCustomPrompt="1"/>
          </p:nvPr>
        </p:nvSpPr>
        <p:spPr>
          <a:xfrm>
            <a:off x="111272" y="2636912"/>
            <a:ext cx="4041868" cy="240379"/>
          </a:xfrm>
          <a:prstGeom prst="rect">
            <a:avLst/>
          </a:prstGeom>
        </p:spPr>
        <p:txBody>
          <a:bodyPr/>
          <a:lstStyle>
            <a:lvl1pPr algn="ctr">
              <a:buNone/>
              <a:defRPr sz="1600" baseline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pt-BR" dirty="0" smtClean="0"/>
              <a:t>Clique para editar seu telefone</a:t>
            </a:r>
            <a:endParaRPr lang="pt-BR" dirty="0"/>
          </a:p>
        </p:txBody>
      </p:sp>
      <p:pic>
        <p:nvPicPr>
          <p:cNvPr id="7" name="Imagem 6"/>
          <p:cNvPicPr>
            <a:picLocks noChangeAspect="1"/>
          </p:cNvPicPr>
          <p:nvPr userDrawn="1"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878"/>
          <a:stretch/>
        </p:blipFill>
        <p:spPr>
          <a:xfrm>
            <a:off x="2133" y="0"/>
            <a:ext cx="9250387" cy="1647071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5733256"/>
            <a:ext cx="2757436" cy="948352"/>
          </a:xfrm>
          <a:prstGeom prst="rect">
            <a:avLst/>
          </a:prstGeom>
        </p:spPr>
      </p:pic>
      <p:sp>
        <p:nvSpPr>
          <p:cNvPr id="2" name="CaixaDeTexto 1"/>
          <p:cNvSpPr txBox="1"/>
          <p:nvPr userDrawn="1"/>
        </p:nvSpPr>
        <p:spPr>
          <a:xfrm>
            <a:off x="611560" y="683985"/>
            <a:ext cx="23762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cap="small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Obrigado!</a:t>
            </a:r>
            <a:endParaRPr lang="pt-BR" sz="3200" b="1" cap="small" baseline="0" dirty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2" name="CaixaDeTexto 11"/>
          <p:cNvSpPr txBox="1"/>
          <p:nvPr userDrawn="1"/>
        </p:nvSpPr>
        <p:spPr>
          <a:xfrm>
            <a:off x="107504" y="4325034"/>
            <a:ext cx="45198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pt-BR" sz="2000" b="1" cap="small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Apresentador da próxima semana:</a:t>
            </a:r>
            <a:endParaRPr lang="pt-BR" sz="2000" b="1" cap="small" baseline="0" dirty="0">
              <a:solidFill>
                <a:schemeClr val="tx1">
                  <a:lumMod val="50000"/>
                  <a:lumOff val="50000"/>
                </a:schemeClr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18" name="Espaço Reservado para Texto 5"/>
          <p:cNvSpPr>
            <a:spLocks noGrp="1"/>
          </p:cNvSpPr>
          <p:nvPr>
            <p:ph type="body" sz="quarter" idx="15" hasCustomPrompt="1"/>
          </p:nvPr>
        </p:nvSpPr>
        <p:spPr>
          <a:xfrm>
            <a:off x="79691" y="4869160"/>
            <a:ext cx="4060261" cy="360040"/>
          </a:xfrm>
          <a:prstGeom prst="rect">
            <a:avLst/>
          </a:prstGeom>
        </p:spPr>
        <p:txBody>
          <a:bodyPr anchor="ctr"/>
          <a:lstStyle>
            <a:lvl1pPr algn="ctr">
              <a:buNone/>
              <a:defRPr sz="1200" b="1" baseline="0">
                <a:solidFill>
                  <a:schemeClr val="tx2"/>
                </a:solidFill>
                <a:latin typeface="Tahoma" pitchFamily="34" charset="0"/>
                <a:ea typeface="Tahoma" pitchFamily="34" charset="0"/>
                <a:cs typeface="Tahoma" pitchFamily="34" charset="0"/>
              </a:defRPr>
            </a:lvl1pPr>
          </a:lstStyle>
          <a:p>
            <a:pPr lvl="0"/>
            <a:r>
              <a:rPr lang="pt-BR" dirty="0" smtClean="0"/>
              <a:t>Clique para editar o nome do próximo (vide </a:t>
            </a:r>
            <a:r>
              <a:rPr lang="pt-BR" dirty="0" smtClean="0"/>
              <a:t>lista)</a:t>
            </a:r>
            <a:endParaRPr lang="pt-BR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 rot="16200000">
            <a:off x="8316706" y="3364976"/>
            <a:ext cx="151216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7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DOCUMENTO</a:t>
            </a:r>
            <a:r>
              <a:rPr lang="pt-BR" sz="700" b="1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INTERNO</a:t>
            </a:r>
            <a:endParaRPr lang="pt-BR" sz="700" b="1" dirty="0" smtClean="0">
              <a:solidFill>
                <a:schemeClr val="tx1">
                  <a:lumMod val="65000"/>
                  <a:lumOff val="35000"/>
                </a:schemeClr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179512" y="6381328"/>
            <a:ext cx="50405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8B186AD9-7061-4251-BA8A-3DC2AAB57E7E}" type="slidenum">
              <a:rPr lang="pt-BR" sz="1100" b="1" smtClean="0">
                <a:solidFill>
                  <a:schemeClr val="tx1">
                    <a:lumMod val="50000"/>
                    <a:lumOff val="50000"/>
                  </a:schemeClr>
                </a:solidFill>
                <a:effectLst/>
                <a:latin typeface="Tahoma" pitchFamily="34" charset="0"/>
                <a:ea typeface="Tahoma" pitchFamily="34" charset="0"/>
                <a:cs typeface="Tahoma" pitchFamily="34" charset="0"/>
              </a:rPr>
              <a:t>‹nº›</a:t>
            </a:fld>
            <a:endParaRPr lang="pt-BR" sz="1100" b="1" dirty="0">
              <a:solidFill>
                <a:schemeClr val="tx1">
                  <a:lumMod val="50000"/>
                  <a:lumOff val="50000"/>
                </a:schemeClr>
              </a:solidFill>
              <a:effectLst/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260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sz="1600" dirty="0"/>
          </a:p>
        </p:txBody>
      </p:sp>
      <p:sp>
        <p:nvSpPr>
          <p:cNvPr id="3" name="Título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7490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Espaço Reservado para Texto 10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2" name="Espaço Reservado para Texto 11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14" name="Espaço Reservado para Texto 13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pt-BR" dirty="0"/>
          </a:p>
        </p:txBody>
      </p:sp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0990881"/>
              </p:ext>
            </p:extLst>
          </p:nvPr>
        </p:nvGraphicFramePr>
        <p:xfrm>
          <a:off x="5004048" y="969831"/>
          <a:ext cx="3910013" cy="4835433"/>
        </p:xfrm>
        <a:graphic>
          <a:graphicData uri="http://schemas.openxmlformats.org/drawingml/2006/table">
            <a:tbl>
              <a:tblPr/>
              <a:tblGrid>
                <a:gridCol w="2792413"/>
                <a:gridCol w="1117600"/>
              </a:tblGrid>
              <a:tr h="239593"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PARCEIRO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DE3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APRESENTOU?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D9DDE3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HEITOR HENRIQUE PINHOLATO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ALEX ARANTES DIMA 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ALEXANDRE DO NASCIMENTO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ANA PAULA DOS SANTOS DA COSTA 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CRISTIANO </a:t>
                      </a:r>
                      <a:r>
                        <a:rPr lang="pt-BR" sz="1100" b="1" i="0" u="none" strike="noStrike" dirty="0" err="1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CANAVEZ</a:t>
                      </a:r>
                      <a:r>
                        <a:rPr lang="pt-BR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JORGE 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DERIVANDO </a:t>
                      </a:r>
                      <a:r>
                        <a:rPr lang="pt-BR" sz="1100" b="0" i="0" u="none" strike="noStrike" dirty="0" err="1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KUSTER</a:t>
                      </a:r>
                      <a:r>
                        <a:rPr lang="pt-BR" sz="11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 SANTOS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C00000"/>
                          </a:solidFill>
                          <a:effectLst/>
                          <a:latin typeface="Arial"/>
                        </a:rPr>
                        <a:t>NÃO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DIEGO ROZENDO RIBEIRO DA ROSA 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1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DIOGO AUGUSTO MENARI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ÉDER DE BRITO </a:t>
                      </a:r>
                      <a:r>
                        <a:rPr lang="pt-BR" sz="11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AMORIN</a:t>
                      </a:r>
                      <a:endParaRPr lang="pt-BR" sz="11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ÉDIPO SEBASTIÃO BORGES TEIXEIRA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FABIANA GRAVE DE GODOI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JANETE DIONÍSIO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MARCUS VINICIUS DA SILVA ZAMBOTTO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MURILO CÉSAR SPINA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RAPHAEL GARCIA BULHÕES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TALINE</a:t>
                      </a:r>
                      <a:r>
                        <a:rPr lang="pt-BR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</a:t>
                      </a:r>
                      <a:r>
                        <a:rPr lang="pt-BR" sz="1100" b="0" i="0" u="none" strike="noStrike" dirty="0" err="1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DALMAGRO</a:t>
                      </a:r>
                      <a:r>
                        <a:rPr lang="pt-BR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 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VIVIANE DO ROSÁRIO 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2870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WELLINGTON BASTOS CORREIA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59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WILLIAN CAMPOS DE OLIVEIRA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39593">
                <a:tc>
                  <a:txBody>
                    <a:bodyPr/>
                    <a:lstStyle/>
                    <a:p>
                      <a:pPr algn="l" fontAlgn="ctr"/>
                      <a:r>
                        <a:rPr lang="pt-BR" sz="1100" b="0" i="0" u="none" strike="noStrike" dirty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CLAYTON LUCAS COTRIM</a:t>
                      </a:r>
                    </a:p>
                  </a:txBody>
                  <a:tcPr marL="9525" marR="9525" marT="9525" marB="0" anchor="ctr">
                    <a:lnL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000" b="0" i="0" u="none" strike="noStrike" dirty="0" smtClean="0">
                          <a:solidFill>
                            <a:srgbClr val="002060"/>
                          </a:solidFill>
                          <a:effectLst/>
                          <a:latin typeface="Arial"/>
                        </a:rPr>
                        <a:t>SIM/NÃO</a:t>
                      </a:r>
                      <a:endParaRPr lang="pt-BR" sz="1000" b="0" i="0" u="none" strike="noStrike" dirty="0">
                        <a:solidFill>
                          <a:srgbClr val="002060"/>
                        </a:solidFill>
                        <a:effectLst/>
                        <a:latin typeface="Arial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206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206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8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elo_e-DSA.r.02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</TotalTime>
  <Words>92</Words>
  <Application>Microsoft Office PowerPoint</Application>
  <PresentationFormat>Apresentação na tela (4:3)</PresentationFormat>
  <Paragraphs>42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4" baseType="lpstr">
      <vt:lpstr>Modelo_e-DSA.r.02</vt:lpstr>
      <vt:lpstr>Apresentação do PowerPoint</vt:lpstr>
      <vt:lpstr>Apresentação do PowerPoint</vt:lpstr>
      <vt:lpstr>Apresentação do PowerPoint</vt:lpstr>
    </vt:vector>
  </TitlesOfParts>
  <Company>Suzano Papel e Celulose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Heitor Henrique Pinholato</dc:creator>
  <cp:lastModifiedBy>Heitor Henrique Pinholato</cp:lastModifiedBy>
  <cp:revision>2</cp:revision>
  <dcterms:created xsi:type="dcterms:W3CDTF">2012-03-20T17:19:46Z</dcterms:created>
  <dcterms:modified xsi:type="dcterms:W3CDTF">2012-03-20T17:30:53Z</dcterms:modified>
</cp:coreProperties>
</file>