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56" r:id="rId3"/>
    <p:sldId id="263" r:id="rId4"/>
    <p:sldId id="273" r:id="rId5"/>
    <p:sldId id="272" r:id="rId6"/>
    <p:sldId id="274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>
        <p:scale>
          <a:sx n="70" d="100"/>
          <a:sy n="70" d="100"/>
        </p:scale>
        <p:origin x="-516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17/05/2011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655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15616" y="332656"/>
            <a:ext cx="7772400" cy="5040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0"/>
          </p:nvPr>
        </p:nvSpPr>
        <p:spPr>
          <a:xfrm>
            <a:off x="900113" y="1557338"/>
            <a:ext cx="7416800" cy="935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sz="quarter" idx="11"/>
          </p:nvPr>
        </p:nvSpPr>
        <p:spPr>
          <a:xfrm>
            <a:off x="5651500" y="3284538"/>
            <a:ext cx="2665413" cy="2447925"/>
          </a:xfrm>
          <a:prstGeom prst="rect">
            <a:avLst/>
          </a:prstGeom>
        </p:spPr>
        <p:txBody>
          <a:bodyPr/>
          <a:lstStyle/>
          <a:p>
            <a:r>
              <a:rPr lang="pt-BR" dirty="0" smtClean="0"/>
              <a:t>Clique no ícone para adicionar uma imagem</a:t>
            </a:r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50000" contrast="-59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Imagem 3" descr="14 B 2 (transparente)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411760" y="0"/>
            <a:ext cx="6071764" cy="208823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151620" y="2924944"/>
            <a:ext cx="68407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Marketing </a:t>
            </a:r>
            <a:r>
              <a:rPr lang="en-US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Pessoal</a:t>
            </a:r>
            <a:endParaRPr lang="pt-BR" sz="32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E-DSA - Etiene</a:t>
            </a:r>
            <a:endParaRPr lang="pt-BR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 </a:t>
            </a:r>
            <a:r>
              <a:rPr lang="pt-BR" dirty="0" smtClean="0"/>
              <a:t>O que é Marketing?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67456" y="2276872"/>
            <a:ext cx="78488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Conjunto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ferramentas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que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 a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empresa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usa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para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fazer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com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que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seus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produtos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sejam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conhecidos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apreciados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e </a:t>
            </a:r>
            <a:r>
              <a:rPr lang="en-US" dirty="0" err="1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comprados</a:t>
            </a:r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MARKETING PESSOAL –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É um profissional fazer  a mesma coisa, porem em benefício de sua carreira.</a:t>
            </a:r>
          </a:p>
          <a:p>
            <a:endParaRPr lang="en-US" dirty="0"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É a habilidade de um funcionário tem de aparecer sem ser chato e conseguir a simpatia da chefia, sem ser “puxa saco”. – Max </a:t>
            </a:r>
            <a:r>
              <a:rPr lang="pt-BR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Gehringer</a:t>
            </a:r>
            <a:r>
              <a:rPr lang="pt-BR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BR" dirty="0"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10 </a:t>
            </a:r>
            <a:r>
              <a:rPr lang="en-US" sz="3600" dirty="0" err="1" smtClean="0"/>
              <a:t>Mandamentos</a:t>
            </a:r>
            <a:r>
              <a:rPr lang="en-US" sz="3600" dirty="0" smtClean="0"/>
              <a:t> do Marketing </a:t>
            </a:r>
            <a:r>
              <a:rPr lang="en-US" sz="3600" dirty="0" err="1" smtClean="0"/>
              <a:t>Pessoal</a:t>
            </a:r>
            <a:r>
              <a:rPr lang="en-US" sz="3600" dirty="0" smtClean="0"/>
              <a:t> </a:t>
            </a:r>
            <a:endParaRPr lang="pt-BR" sz="3600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26587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55576" y="1762938"/>
            <a:ext cx="712879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– </a:t>
            </a: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LIDERANÇA - 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É o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formador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opiniões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maior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habilidade de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influenciar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2- </a:t>
            </a: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CONFIANÇA - 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habilidade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das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pessoas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sentirem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confiança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você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3- </a:t>
            </a: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VISÃO - 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Entender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está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fazendo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porque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está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fazendo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pequenas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idéias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diárias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,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sugerir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pequenas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mudanças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melhorar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seu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trabalho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 dos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colegas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 – </a:t>
            </a: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ESPÍRITO 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 EQUIPE – 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Oferecer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ajuda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quando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necessário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mesmo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sem ser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solicitado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5- </a:t>
            </a: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MATURIDADE - 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É a habilidade de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solucionar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conflitos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sem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provocar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mais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conflitos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2090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10 Mandamentos do Marketing </a:t>
            </a:r>
            <a:r>
              <a:rPr lang="en-US" sz="3600" dirty="0" err="1" smtClean="0"/>
              <a:t>Pessoal</a:t>
            </a:r>
            <a:r>
              <a:rPr lang="en-US" sz="3600" dirty="0" smtClean="0"/>
              <a:t> </a:t>
            </a:r>
            <a:endParaRPr lang="pt-BR" sz="3600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26587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55576" y="1762938"/>
            <a:ext cx="71287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– </a:t>
            </a: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INTEGRIDADE - 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azer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seu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trabalho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sem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prejudicar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ninguém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Não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é o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desejo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mostra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integridade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mas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sim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ação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 – VISIBILIDADE – 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Ser o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primeiro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levantar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mão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quando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 chefia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precisa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um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voluntário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uma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tarefa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 – EMPATIA -  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Saber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elogiar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trabalho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colega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reconhecer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mérito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dos outros.</a:t>
            </a:r>
          </a:p>
          <a:p>
            <a:endParaRPr lang="en-US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9 - OTIMISMO – 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Pressão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no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trabalho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nos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leva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pensar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as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coisas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parecem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piores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realmente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são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Temos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visão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real do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assunto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10 – PACIÊNCIA -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De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todas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as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habilidades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podemos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ter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talvez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está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seja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mais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importante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pois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não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tivermos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é a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mais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pode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nos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prejudicar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95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Mais</a:t>
            </a:r>
            <a:r>
              <a:rPr lang="en-US" b="1" dirty="0" smtClean="0"/>
              <a:t> </a:t>
            </a:r>
            <a:r>
              <a:rPr lang="en-US" b="1" dirty="0" err="1" smtClean="0"/>
              <a:t>Algumas</a:t>
            </a:r>
            <a:r>
              <a:rPr lang="en-US" b="1" dirty="0" smtClean="0"/>
              <a:t> </a:t>
            </a:r>
            <a:r>
              <a:rPr lang="en-US" b="1" dirty="0" err="1"/>
              <a:t>D</a:t>
            </a:r>
            <a:r>
              <a:rPr lang="en-US" b="1" dirty="0" err="1" smtClean="0"/>
              <a:t>icas</a:t>
            </a:r>
            <a:endParaRPr lang="pt-BR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62242"/>
            <a:ext cx="6840760" cy="5092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75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2592288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OBRIGADA!!!</a:t>
            </a:r>
          </a:p>
          <a:p>
            <a:pPr algn="ctr"/>
            <a:endParaRPr lang="en-US" dirty="0">
              <a:solidFill>
                <a:schemeClr val="tx2"/>
              </a:solidFill>
            </a:endParaRPr>
          </a:p>
          <a:p>
            <a:pPr algn="ctr"/>
            <a:endParaRPr lang="en-US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Tenham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todos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uma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ótima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semana</a:t>
            </a:r>
            <a:r>
              <a:rPr lang="en-US" dirty="0" smtClean="0">
                <a:solidFill>
                  <a:schemeClr val="tx2"/>
                </a:solidFill>
              </a:rPr>
              <a:t>!!</a:t>
            </a:r>
            <a:endParaRPr lang="pt-B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43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 padrão - Place - Uso interno r 02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</TotalTime>
  <Words>321</Words>
  <Application>Microsoft Office PowerPoint</Application>
  <PresentationFormat>Apresentação na tela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Slide padrão - Place - Uso interno r 02</vt:lpstr>
      <vt:lpstr>Apresentação do PowerPoint</vt:lpstr>
      <vt:lpstr> O que é Marketing?</vt:lpstr>
      <vt:lpstr>10 Mandamentos do Marketing Pessoal </vt:lpstr>
      <vt:lpstr>10 Mandamentos do Marketing Pessoal </vt:lpstr>
      <vt:lpstr> Mais Algumas Dicas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Place Corp</dc:creator>
  <cp:lastModifiedBy>Etiene Anhezini F da Silva Dima</cp:lastModifiedBy>
  <cp:revision>56</cp:revision>
  <dcterms:created xsi:type="dcterms:W3CDTF">2011-05-02T22:48:07Z</dcterms:created>
  <dcterms:modified xsi:type="dcterms:W3CDTF">2011-05-17T13:35:25Z</dcterms:modified>
</cp:coreProperties>
</file>