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Default Extension="dotx" ContentType="application/vnd.openxmlformats-officedocument.wordprocessingml.templat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30" y="-1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9.wmf"/><Relationship Id="rId7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14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9.wmf"/><Relationship Id="rId7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14.wmf"/><Relationship Id="rId11" Type="http://schemas.openxmlformats.org/officeDocument/2006/relationships/image" Target="../media/image21.wmf"/><Relationship Id="rId5" Type="http://schemas.openxmlformats.org/officeDocument/2006/relationships/image" Target="../media/image11.wmf"/><Relationship Id="rId10" Type="http://schemas.openxmlformats.org/officeDocument/2006/relationships/image" Target="../media/image20.wmf"/><Relationship Id="rId4" Type="http://schemas.openxmlformats.org/officeDocument/2006/relationships/image" Target="../media/image10.wmf"/><Relationship Id="rId9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7C6-5C61-4E47-94EE-3161582569F5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28D-935B-458F-AD9D-12459B2F1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77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7C6-5C61-4E47-94EE-3161582569F5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28D-935B-458F-AD9D-12459B2F1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18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7C6-5C61-4E47-94EE-3161582569F5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28D-935B-458F-AD9D-12459B2F1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96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7C6-5C61-4E47-94EE-3161582569F5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28D-935B-458F-AD9D-12459B2F1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94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7C6-5C61-4E47-94EE-3161582569F5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28D-935B-458F-AD9D-12459B2F1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37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7C6-5C61-4E47-94EE-3161582569F5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28D-935B-458F-AD9D-12459B2F1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47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7C6-5C61-4E47-94EE-3161582569F5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28D-935B-458F-AD9D-12459B2F1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28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7C6-5C61-4E47-94EE-3161582569F5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28D-935B-458F-AD9D-12459B2F1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55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7C6-5C61-4E47-94EE-3161582569F5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28D-935B-458F-AD9D-12459B2F1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15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7C6-5C61-4E47-94EE-3161582569F5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28D-935B-458F-AD9D-12459B2F1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98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7C6-5C61-4E47-94EE-3161582569F5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828D-935B-458F-AD9D-12459B2F1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56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F7C6-5C61-4E47-94EE-3161582569F5}" type="datetimeFigureOut">
              <a:rPr lang="pt-BR" smtClean="0"/>
              <a:t>19/09/2011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B828D-935B-458F-AD9D-12459B2F18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44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23.bin"/><Relationship Id="rId21" Type="http://schemas.openxmlformats.org/officeDocument/2006/relationships/image" Target="../media/image19.wmf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30.bin"/><Relationship Id="rId25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20" Type="http://schemas.openxmlformats.org/officeDocument/2006/relationships/package" Target="../embeddings/Modelo_do_Microsoft_Word1.dotx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27.bin"/><Relationship Id="rId24" Type="http://schemas.openxmlformats.org/officeDocument/2006/relationships/package" Target="../embeddings/Modelo_do_Microsoft_Word3.dotx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image" Target="../media/image20.wmf"/><Relationship Id="rId10" Type="http://schemas.openxmlformats.org/officeDocument/2006/relationships/image" Target="../media/image10.wmf"/><Relationship Id="rId19" Type="http://schemas.openxmlformats.org/officeDocument/2006/relationships/image" Target="../media/image22.jpg"/><Relationship Id="rId4" Type="http://schemas.openxmlformats.org/officeDocument/2006/relationships/image" Target="../media/image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14.wmf"/><Relationship Id="rId22" Type="http://schemas.openxmlformats.org/officeDocument/2006/relationships/package" Target="../embeddings/Modelo_do_Microsoft_Word2.dot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wmf"/><Relationship Id="rId4" Type="http://schemas.openxmlformats.org/officeDocument/2006/relationships/package" Target="../embeddings/Documento_do_Microsoft_Word4.doc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2.jp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3.jp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7.jpg"/><Relationship Id="rId18" Type="http://schemas.openxmlformats.org/officeDocument/2006/relationships/oleObject" Target="../embeddings/oleObject22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1.wmf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14.wmf"/><Relationship Id="rId10" Type="http://schemas.openxmlformats.org/officeDocument/2006/relationships/image" Target="../media/image10.wmf"/><Relationship Id="rId19" Type="http://schemas.openxmlformats.org/officeDocument/2006/relationships/image" Target="../media/image16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18.bin"/><Relationship Id="rId1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298028"/>
              </p:ext>
            </p:extLst>
          </p:nvPr>
        </p:nvGraphicFramePr>
        <p:xfrm>
          <a:off x="6588224" y="5013176"/>
          <a:ext cx="1402204" cy="120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Objeto de Shell de Gerenciador" showAsIcon="1" r:id="rId3" imgW="905760" imgH="776520" progId="Package">
                  <p:embed/>
                </p:oleObj>
              </mc:Choice>
              <mc:Fallback>
                <p:oleObj name="Objeto de Shell de Gerenciador" showAsIcon="1" r:id="rId3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8224" y="5013176"/>
                        <a:ext cx="1402204" cy="1200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60043"/>
              </p:ext>
            </p:extLst>
          </p:nvPr>
        </p:nvGraphicFramePr>
        <p:xfrm>
          <a:off x="6588225" y="1916832"/>
          <a:ext cx="1368151" cy="117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Objeto de Shell de Gerenciador" showAsIcon="1" r:id="rId5" imgW="905760" imgH="776520" progId="Package">
                  <p:embed/>
                </p:oleObj>
              </mc:Choice>
              <mc:Fallback>
                <p:oleObj name="Objeto de Shell de Gerenciador" showAsIcon="1" r:id="rId5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88225" y="1916832"/>
                        <a:ext cx="1368151" cy="117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692338"/>
              </p:ext>
            </p:extLst>
          </p:nvPr>
        </p:nvGraphicFramePr>
        <p:xfrm>
          <a:off x="5724128" y="2492896"/>
          <a:ext cx="1296144" cy="1110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" name="Objeto de Shell de Gerenciador" showAsIcon="1" r:id="rId7" imgW="905760" imgH="776520" progId="Package">
                  <p:embed/>
                </p:oleObj>
              </mc:Choice>
              <mc:Fallback>
                <p:oleObj name="Objeto de Shell de Gerenciador" showAsIcon="1" r:id="rId7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4128" y="2492896"/>
                        <a:ext cx="1296144" cy="1110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030320"/>
              </p:ext>
            </p:extLst>
          </p:nvPr>
        </p:nvGraphicFramePr>
        <p:xfrm>
          <a:off x="5724128" y="3933056"/>
          <a:ext cx="1296144" cy="111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" name="Objeto de Shell de Gerenciador" showAsIcon="1" r:id="rId9" imgW="905760" imgH="776520" progId="Package">
                  <p:embed/>
                </p:oleObj>
              </mc:Choice>
              <mc:Fallback>
                <p:oleObj name="Objeto de Shell de Gerenciador" showAsIcon="1" r:id="rId9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24128" y="3933056"/>
                        <a:ext cx="1296144" cy="1110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099221"/>
              </p:ext>
            </p:extLst>
          </p:nvPr>
        </p:nvGraphicFramePr>
        <p:xfrm>
          <a:off x="5652120" y="5445224"/>
          <a:ext cx="136815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" name="Objeto de Shell de Gerenciador" showAsIcon="1" r:id="rId11" imgW="905760" imgH="776520" progId="Package">
                  <p:embed/>
                </p:oleObj>
              </mc:Choice>
              <mc:Fallback>
                <p:oleObj name="Objeto de Shell de Gerenciador" showAsIcon="1" r:id="rId11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52120" y="5445224"/>
                        <a:ext cx="1368152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tângulo 22"/>
          <p:cNvSpPr/>
          <p:nvPr/>
        </p:nvSpPr>
        <p:spPr>
          <a:xfrm>
            <a:off x="3936679" y="5229200"/>
            <a:ext cx="165618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569545"/>
              </p:ext>
            </p:extLst>
          </p:nvPr>
        </p:nvGraphicFramePr>
        <p:xfrm>
          <a:off x="5321721" y="5317009"/>
          <a:ext cx="9064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" name="Objeto de Shell de Gerenciador" showAsIcon="1" r:id="rId13" imgW="905760" imgH="776520" progId="Package">
                  <p:embed/>
                </p:oleObj>
              </mc:Choice>
              <mc:Fallback>
                <p:oleObj name="Objeto de Shell de Gerenciador" showAsIcon="1" r:id="rId13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21721" y="5317009"/>
                        <a:ext cx="906463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498074"/>
              </p:ext>
            </p:extLst>
          </p:nvPr>
        </p:nvGraphicFramePr>
        <p:xfrm>
          <a:off x="4097585" y="5317009"/>
          <a:ext cx="9064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Objeto de Shell de Gerenciador" showAsIcon="1" r:id="rId15" imgW="905760" imgH="776520" progId="Package">
                  <p:embed/>
                </p:oleObj>
              </mc:Choice>
              <mc:Fallback>
                <p:oleObj name="Objeto de Shell de Gerenciador" showAsIcon="1" r:id="rId15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97585" y="5317009"/>
                        <a:ext cx="906463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56395"/>
              </p:ext>
            </p:extLst>
          </p:nvPr>
        </p:nvGraphicFramePr>
        <p:xfrm>
          <a:off x="2930636" y="5317009"/>
          <a:ext cx="9064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Objeto de Shell de Gerenciador" showAsIcon="1" r:id="rId17" imgW="905760" imgH="776520" progId="Package">
                  <p:embed/>
                </p:oleObj>
              </mc:Choice>
              <mc:Fallback>
                <p:oleObj name="Objeto de Shell de Gerenciador" showAsIcon="1" r:id="rId17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930636" y="5317009"/>
                        <a:ext cx="906463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tângulo 19"/>
          <p:cNvSpPr/>
          <p:nvPr/>
        </p:nvSpPr>
        <p:spPr>
          <a:xfrm>
            <a:off x="2771800" y="5661248"/>
            <a:ext cx="122413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ANEXO</a:t>
            </a:r>
            <a:r>
              <a:rPr lang="pt-BR" sz="800" b="1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006.1 r.00</a:t>
            </a:r>
            <a:br>
              <a:rPr lang="pt-BR" sz="800" b="1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t-BR" sz="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CONFIDENCIAL</a:t>
            </a:r>
            <a:endParaRPr lang="pt-BR" sz="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995936" y="5661248"/>
            <a:ext cx="123252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ANEXO</a:t>
            </a:r>
            <a:r>
              <a:rPr lang="pt-BR" sz="800" b="1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006.2 r.00</a:t>
            </a:r>
            <a:br>
              <a:rPr lang="pt-BR" sz="800" b="1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t-BR" sz="800" b="1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INTERNO</a:t>
            </a:r>
            <a:endParaRPr lang="pt-BR" sz="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228456" y="5661248"/>
            <a:ext cx="12157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ANEXO</a:t>
            </a:r>
            <a:r>
              <a:rPr lang="pt-BR" sz="800" b="1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006.3 r.00</a:t>
            </a:r>
            <a:br>
              <a:rPr lang="pt-BR" sz="800" b="1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t-BR" sz="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PÚBLICO</a:t>
            </a:r>
            <a:endParaRPr lang="pt-BR" sz="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" y="0"/>
            <a:ext cx="9192516" cy="6858000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3851920" y="5229200"/>
            <a:ext cx="15121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6" name="Objeto 2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18218038"/>
              </p:ext>
            </p:extLst>
          </p:nvPr>
        </p:nvGraphicFramePr>
        <p:xfrm>
          <a:off x="5609754" y="5172992"/>
          <a:ext cx="9064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Template" showAsIcon="1" r:id="rId20" imgW="905760" imgH="776520" progId="Word.Template.12">
                  <p:embed/>
                </p:oleObj>
              </mc:Choice>
              <mc:Fallback>
                <p:oleObj name="Template" showAsIcon="1" r:id="rId20" imgW="905760" imgH="776520" progId="Word.Template.12">
                  <p:embed/>
                  <p:pic>
                    <p:nvPicPr>
                      <p:cNvPr id="0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754" y="5172992"/>
                        <a:ext cx="90646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07573576"/>
              </p:ext>
            </p:extLst>
          </p:nvPr>
        </p:nvGraphicFramePr>
        <p:xfrm>
          <a:off x="4363566" y="5157192"/>
          <a:ext cx="9064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Template" showAsIcon="1" r:id="rId22" imgW="905760" imgH="776520" progId="Word.Template.12">
                  <p:embed/>
                </p:oleObj>
              </mc:Choice>
              <mc:Fallback>
                <p:oleObj name="Template" showAsIcon="1" r:id="rId22" imgW="905760" imgH="776520" progId="Word.Template.12">
                  <p:embed/>
                  <p:pic>
                    <p:nvPicPr>
                      <p:cNvPr id="0" name="Obje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566" y="5157192"/>
                        <a:ext cx="906463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5481482"/>
              </p:ext>
            </p:extLst>
          </p:nvPr>
        </p:nvGraphicFramePr>
        <p:xfrm>
          <a:off x="3088804" y="5172992"/>
          <a:ext cx="9064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Template" showAsIcon="1" r:id="rId24" imgW="905760" imgH="776520" progId="Word.Template.12">
                  <p:embed/>
                </p:oleObj>
              </mc:Choice>
              <mc:Fallback>
                <p:oleObj name="Template" showAsIcon="1" r:id="rId24" imgW="905760" imgH="776520" progId="Word.Template.12">
                  <p:embed/>
                  <p:pic>
                    <p:nvPicPr>
                      <p:cNvPr id="0" name="Obje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8804" y="5172992"/>
                        <a:ext cx="90646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upo 28"/>
          <p:cNvGrpSpPr/>
          <p:nvPr/>
        </p:nvGrpSpPr>
        <p:grpSpPr>
          <a:xfrm>
            <a:off x="2987824" y="5517232"/>
            <a:ext cx="3672408" cy="432048"/>
            <a:chOff x="2771800" y="5445224"/>
            <a:chExt cx="3672408" cy="432048"/>
          </a:xfrm>
        </p:grpSpPr>
        <p:sp>
          <p:nvSpPr>
            <p:cNvPr id="30" name="Retângulo 29"/>
            <p:cNvSpPr/>
            <p:nvPr userDrawn="1"/>
          </p:nvSpPr>
          <p:spPr>
            <a:xfrm>
              <a:off x="2771800" y="5445224"/>
              <a:ext cx="122413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ANEXO</a:t>
              </a:r>
              <a:r>
                <a:rPr lang="pt-BR" sz="800" b="1" baseline="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007.1 r.00</a:t>
              </a:r>
              <a:br>
                <a:rPr lang="pt-BR" sz="800" b="1" baseline="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pt-BR" sz="8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CONFIDENCIAL</a:t>
              </a:r>
              <a:endParaRPr lang="pt-BR" sz="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Retângulo 30"/>
            <p:cNvSpPr/>
            <p:nvPr userDrawn="1"/>
          </p:nvSpPr>
          <p:spPr>
            <a:xfrm>
              <a:off x="3995936" y="5445224"/>
              <a:ext cx="12325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ANEXO</a:t>
              </a:r>
              <a:r>
                <a:rPr lang="pt-BR" sz="800" b="1" baseline="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007.2 r.00</a:t>
              </a:r>
              <a:br>
                <a:rPr lang="pt-BR" sz="800" b="1" baseline="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pt-BR" sz="800" b="1" baseline="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INTERNO</a:t>
              </a:r>
              <a:endParaRPr lang="pt-BR" sz="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Retângulo 31"/>
            <p:cNvSpPr/>
            <p:nvPr userDrawn="1"/>
          </p:nvSpPr>
          <p:spPr>
            <a:xfrm>
              <a:off x="5228456" y="5445224"/>
              <a:ext cx="1215752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ANEXO</a:t>
              </a:r>
              <a:r>
                <a:rPr lang="pt-BR" sz="800" b="1" baseline="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007.3 r.00</a:t>
              </a:r>
              <a:br>
                <a:rPr lang="pt-BR" sz="800" b="1" baseline="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pt-BR" sz="8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PÚBLICO</a:t>
              </a:r>
              <a:endParaRPr lang="pt-BR" sz="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6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6" name="Objeto 5" descr="AAAAAAAAAAAA" title="AAAAAAAAA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836681"/>
              </p:ext>
            </p:extLst>
          </p:nvPr>
        </p:nvGraphicFramePr>
        <p:xfrm>
          <a:off x="-108000" y="6093296"/>
          <a:ext cx="1313352" cy="1125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Documento" showAsIcon="1" r:id="rId4" imgW="905760" imgH="776520" progId="Word.Document.12">
                  <p:embed/>
                </p:oleObj>
              </mc:Choice>
              <mc:Fallback>
                <p:oleObj name="Documento" showAsIcon="1" r:id="rId4" imgW="905760" imgH="7765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08000" y="6093296"/>
                        <a:ext cx="1313352" cy="1125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/>
          <p:cNvSpPr/>
          <p:nvPr/>
        </p:nvSpPr>
        <p:spPr>
          <a:xfrm>
            <a:off x="0" y="6544888"/>
            <a:ext cx="233975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*Modelo para copiar e colar.</a:t>
            </a:r>
            <a:endParaRPr lang="pt-BR" sz="105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8" y="0"/>
            <a:ext cx="9173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56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-9939" y="0"/>
            <a:ext cx="9144000" cy="6858000"/>
            <a:chOff x="0" y="0"/>
            <a:chExt cx="9144000" cy="6858000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graphicFrame>
          <p:nvGraphicFramePr>
            <p:cNvPr id="7" name="Obje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6654955"/>
                </p:ext>
              </p:extLst>
            </p:nvPr>
          </p:nvGraphicFramePr>
          <p:xfrm>
            <a:off x="6588224" y="5013176"/>
            <a:ext cx="1402204" cy="1200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" name="Objeto de Shell de Gerenciador" showAsIcon="1" r:id="rId4" imgW="905760" imgH="776520" progId="Package">
                    <p:embed/>
                  </p:oleObj>
                </mc:Choice>
                <mc:Fallback>
                  <p:oleObj name="Objeto de Shell de Gerenciador" showAsIcon="1" r:id="rId4" imgW="905760" imgH="77652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588224" y="5013176"/>
                          <a:ext cx="1402204" cy="12008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4414378"/>
                </p:ext>
              </p:extLst>
            </p:nvPr>
          </p:nvGraphicFramePr>
          <p:xfrm>
            <a:off x="6588225" y="1916832"/>
            <a:ext cx="1368151" cy="11716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" name="Objeto de Shell de Gerenciador" showAsIcon="1" r:id="rId6" imgW="905760" imgH="776520" progId="Package">
                    <p:embed/>
                  </p:oleObj>
                </mc:Choice>
                <mc:Fallback>
                  <p:oleObj name="Objeto de Shell de Gerenciador" showAsIcon="1" r:id="rId6" imgW="905760" imgH="77652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588225" y="1916832"/>
                          <a:ext cx="1368151" cy="11716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tângulo 8"/>
          <p:cNvSpPr/>
          <p:nvPr/>
        </p:nvSpPr>
        <p:spPr>
          <a:xfrm>
            <a:off x="6588224" y="2420888"/>
            <a:ext cx="136815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588224" y="5517232"/>
            <a:ext cx="136815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9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756317"/>
              </p:ext>
            </p:extLst>
          </p:nvPr>
        </p:nvGraphicFramePr>
        <p:xfrm>
          <a:off x="6588224" y="5013176"/>
          <a:ext cx="1402204" cy="120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Objeto de Shell de Gerenciador" showAsIcon="1" r:id="rId3" imgW="905760" imgH="776520" progId="Package">
                  <p:embed/>
                </p:oleObj>
              </mc:Choice>
              <mc:Fallback>
                <p:oleObj name="Objeto de Shell de Gerenciador" showAsIcon="1" r:id="rId3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8224" y="5013176"/>
                        <a:ext cx="1402204" cy="1200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316099"/>
              </p:ext>
            </p:extLst>
          </p:nvPr>
        </p:nvGraphicFramePr>
        <p:xfrm>
          <a:off x="6588225" y="1916832"/>
          <a:ext cx="1368151" cy="117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Objeto de Shell de Gerenciador" showAsIcon="1" r:id="rId5" imgW="905760" imgH="776520" progId="Package">
                  <p:embed/>
                </p:oleObj>
              </mc:Choice>
              <mc:Fallback>
                <p:oleObj name="Objeto de Shell de Gerenciador" showAsIcon="1" r:id="rId5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88225" y="1916832"/>
                        <a:ext cx="1368151" cy="117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2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668323"/>
              </p:ext>
            </p:extLst>
          </p:nvPr>
        </p:nvGraphicFramePr>
        <p:xfrm>
          <a:off x="6588224" y="5013176"/>
          <a:ext cx="1402204" cy="120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Objeto de Shell de Gerenciador" showAsIcon="1" r:id="rId3" imgW="905760" imgH="776520" progId="Package">
                  <p:embed/>
                </p:oleObj>
              </mc:Choice>
              <mc:Fallback>
                <p:oleObj name="Objeto de Shell de Gerenciador" showAsIcon="1" r:id="rId3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8224" y="5013176"/>
                        <a:ext cx="1402204" cy="1200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322780"/>
              </p:ext>
            </p:extLst>
          </p:nvPr>
        </p:nvGraphicFramePr>
        <p:xfrm>
          <a:off x="6588225" y="1916832"/>
          <a:ext cx="1368151" cy="117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Objeto de Shell de Gerenciador" showAsIcon="1" r:id="rId5" imgW="905760" imgH="776520" progId="Package">
                  <p:embed/>
                </p:oleObj>
              </mc:Choice>
              <mc:Fallback>
                <p:oleObj name="Objeto de Shell de Gerenciador" showAsIcon="1" r:id="rId5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88225" y="1916832"/>
                        <a:ext cx="1368151" cy="117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5652120" y="2492896"/>
            <a:ext cx="1368152" cy="4032448"/>
            <a:chOff x="5652120" y="2492896"/>
            <a:chExt cx="1368152" cy="4032448"/>
          </a:xfrm>
        </p:grpSpPr>
        <p:graphicFrame>
          <p:nvGraphicFramePr>
            <p:cNvPr id="12" name="Objeto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45080"/>
                </p:ext>
              </p:extLst>
            </p:nvPr>
          </p:nvGraphicFramePr>
          <p:xfrm>
            <a:off x="5724128" y="2492896"/>
            <a:ext cx="1296144" cy="11100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1" name="Objeto de Shell de Gerenciador" showAsIcon="1" r:id="rId4" imgW="905760" imgH="776520" progId="Package">
                    <p:embed/>
                  </p:oleObj>
                </mc:Choice>
                <mc:Fallback>
                  <p:oleObj name="Objeto de Shell de Gerenciador" showAsIcon="1" r:id="rId4" imgW="905760" imgH="77652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724128" y="2492896"/>
                          <a:ext cx="1296144" cy="11100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to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0880923"/>
                </p:ext>
              </p:extLst>
            </p:nvPr>
          </p:nvGraphicFramePr>
          <p:xfrm>
            <a:off x="5724128" y="3933056"/>
            <a:ext cx="1296144" cy="1110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2" name="Objeto de Shell de Gerenciador" showAsIcon="1" r:id="rId6" imgW="905760" imgH="776520" progId="Package">
                    <p:embed/>
                  </p:oleObj>
                </mc:Choice>
                <mc:Fallback>
                  <p:oleObj name="Objeto de Shell de Gerenciador" showAsIcon="1" r:id="rId6" imgW="905760" imgH="77652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724128" y="3933056"/>
                          <a:ext cx="1296144" cy="11100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to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4369854"/>
                </p:ext>
              </p:extLst>
            </p:nvPr>
          </p:nvGraphicFramePr>
          <p:xfrm>
            <a:off x="5652120" y="5445224"/>
            <a:ext cx="1368152" cy="1080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" name="Objeto de Shell de Gerenciador" showAsIcon="1" r:id="rId8" imgW="905760" imgH="776520" progId="Package">
                    <p:embed/>
                  </p:oleObj>
                </mc:Choice>
                <mc:Fallback>
                  <p:oleObj name="Objeto de Shell de Gerenciador" showAsIcon="1" r:id="rId8" imgW="905760" imgH="77652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652120" y="5445224"/>
                          <a:ext cx="1368152" cy="10801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tângulo 14"/>
          <p:cNvSpPr/>
          <p:nvPr/>
        </p:nvSpPr>
        <p:spPr>
          <a:xfrm>
            <a:off x="5848185" y="2996952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5652120" y="4437112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508104" y="5949280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1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813557"/>
              </p:ext>
            </p:extLst>
          </p:nvPr>
        </p:nvGraphicFramePr>
        <p:xfrm>
          <a:off x="6588224" y="5013176"/>
          <a:ext cx="1402204" cy="120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Objeto de Shell de Gerenciador" showAsIcon="1" r:id="rId3" imgW="905760" imgH="776520" progId="Package">
                  <p:embed/>
                </p:oleObj>
              </mc:Choice>
              <mc:Fallback>
                <p:oleObj name="Objeto de Shell de Gerenciador" showAsIcon="1" r:id="rId3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8224" y="5013176"/>
                        <a:ext cx="1402204" cy="1200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686894"/>
              </p:ext>
            </p:extLst>
          </p:nvPr>
        </p:nvGraphicFramePr>
        <p:xfrm>
          <a:off x="6588225" y="1916832"/>
          <a:ext cx="1368151" cy="117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Objeto de Shell de Gerenciador" showAsIcon="1" r:id="rId5" imgW="905760" imgH="776520" progId="Package">
                  <p:embed/>
                </p:oleObj>
              </mc:Choice>
              <mc:Fallback>
                <p:oleObj name="Objeto de Shell de Gerenciador" showAsIcon="1" r:id="rId5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88225" y="1916832"/>
                        <a:ext cx="1368151" cy="117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689523"/>
              </p:ext>
            </p:extLst>
          </p:nvPr>
        </p:nvGraphicFramePr>
        <p:xfrm>
          <a:off x="5724128" y="2492896"/>
          <a:ext cx="1296144" cy="1110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Objeto de Shell de Gerenciador" showAsIcon="1" r:id="rId7" imgW="905760" imgH="776520" progId="Package">
                  <p:embed/>
                </p:oleObj>
              </mc:Choice>
              <mc:Fallback>
                <p:oleObj name="Objeto de Shell de Gerenciador" showAsIcon="1" r:id="rId7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4128" y="2492896"/>
                        <a:ext cx="1296144" cy="1110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428971"/>
              </p:ext>
            </p:extLst>
          </p:nvPr>
        </p:nvGraphicFramePr>
        <p:xfrm>
          <a:off x="5724128" y="3933056"/>
          <a:ext cx="1296144" cy="111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Objeto de Shell de Gerenciador" showAsIcon="1" r:id="rId9" imgW="905760" imgH="776520" progId="Package">
                  <p:embed/>
                </p:oleObj>
              </mc:Choice>
              <mc:Fallback>
                <p:oleObj name="Objeto de Shell de Gerenciador" showAsIcon="1" r:id="rId9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24128" y="3933056"/>
                        <a:ext cx="1296144" cy="1110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87926"/>
              </p:ext>
            </p:extLst>
          </p:nvPr>
        </p:nvGraphicFramePr>
        <p:xfrm>
          <a:off x="5652120" y="5445224"/>
          <a:ext cx="136815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Objeto de Shell de Gerenciador" showAsIcon="1" r:id="rId11" imgW="905760" imgH="776520" progId="Package">
                  <p:embed/>
                </p:oleObj>
              </mc:Choice>
              <mc:Fallback>
                <p:oleObj name="Objeto de Shell de Gerenciador" showAsIcon="1" r:id="rId11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52120" y="5445224"/>
                        <a:ext cx="1368152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m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242642"/>
              </p:ext>
            </p:extLst>
          </p:nvPr>
        </p:nvGraphicFramePr>
        <p:xfrm>
          <a:off x="6588224" y="5013176"/>
          <a:ext cx="1402204" cy="120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Objeto de Shell de Gerenciador" showAsIcon="1" r:id="rId3" imgW="905760" imgH="776520" progId="Package">
                  <p:embed/>
                </p:oleObj>
              </mc:Choice>
              <mc:Fallback>
                <p:oleObj name="Objeto de Shell de Gerenciador" showAsIcon="1" r:id="rId3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8224" y="5013176"/>
                        <a:ext cx="1402204" cy="1200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851254"/>
              </p:ext>
            </p:extLst>
          </p:nvPr>
        </p:nvGraphicFramePr>
        <p:xfrm>
          <a:off x="6588225" y="1916832"/>
          <a:ext cx="1368151" cy="117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name="Objeto de Shell de Gerenciador" showAsIcon="1" r:id="rId5" imgW="905760" imgH="776520" progId="Package">
                  <p:embed/>
                </p:oleObj>
              </mc:Choice>
              <mc:Fallback>
                <p:oleObj name="Objeto de Shell de Gerenciador" showAsIcon="1" r:id="rId5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88225" y="1916832"/>
                        <a:ext cx="1368151" cy="117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24593"/>
              </p:ext>
            </p:extLst>
          </p:nvPr>
        </p:nvGraphicFramePr>
        <p:xfrm>
          <a:off x="5724128" y="2492896"/>
          <a:ext cx="1296144" cy="1110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0" name="Objeto de Shell de Gerenciador" showAsIcon="1" r:id="rId7" imgW="905760" imgH="776520" progId="Package">
                  <p:embed/>
                </p:oleObj>
              </mc:Choice>
              <mc:Fallback>
                <p:oleObj name="Objeto de Shell de Gerenciador" showAsIcon="1" r:id="rId7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4128" y="2492896"/>
                        <a:ext cx="1296144" cy="1110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138021"/>
              </p:ext>
            </p:extLst>
          </p:nvPr>
        </p:nvGraphicFramePr>
        <p:xfrm>
          <a:off x="5724128" y="3933056"/>
          <a:ext cx="1296144" cy="111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1" name="Objeto de Shell de Gerenciador" showAsIcon="1" r:id="rId9" imgW="905760" imgH="776520" progId="Package">
                  <p:embed/>
                </p:oleObj>
              </mc:Choice>
              <mc:Fallback>
                <p:oleObj name="Objeto de Shell de Gerenciador" showAsIcon="1" r:id="rId9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24128" y="3933056"/>
                        <a:ext cx="1296144" cy="1110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825935"/>
              </p:ext>
            </p:extLst>
          </p:nvPr>
        </p:nvGraphicFramePr>
        <p:xfrm>
          <a:off x="5652120" y="5445224"/>
          <a:ext cx="136815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" name="Objeto de Shell de Gerenciador" showAsIcon="1" r:id="rId11" imgW="905760" imgH="776520" progId="Package">
                  <p:embed/>
                </p:oleObj>
              </mc:Choice>
              <mc:Fallback>
                <p:oleObj name="Objeto de Shell de Gerenciador" showAsIcon="1" r:id="rId11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52120" y="5445224"/>
                        <a:ext cx="1368152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tângulo 22"/>
          <p:cNvSpPr/>
          <p:nvPr/>
        </p:nvSpPr>
        <p:spPr>
          <a:xfrm>
            <a:off x="3936679" y="5229200"/>
            <a:ext cx="165618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" name="Grupo 23"/>
          <p:cNvGrpSpPr/>
          <p:nvPr/>
        </p:nvGrpSpPr>
        <p:grpSpPr>
          <a:xfrm>
            <a:off x="0" y="0"/>
            <a:ext cx="9192514" cy="6857999"/>
            <a:chOff x="-36512" y="-1"/>
            <a:chExt cx="9192514" cy="6857999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-1"/>
              <a:ext cx="9192514" cy="6857999"/>
            </a:xfrm>
            <a:prstGeom prst="rect">
              <a:avLst/>
            </a:prstGeom>
          </p:spPr>
        </p:pic>
        <p:graphicFrame>
          <p:nvGraphicFramePr>
            <p:cNvPr id="19" name="Objeto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0025884"/>
                </p:ext>
              </p:extLst>
            </p:nvPr>
          </p:nvGraphicFramePr>
          <p:xfrm>
            <a:off x="5321721" y="5157191"/>
            <a:ext cx="906463" cy="776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43" name="Objeto de Shell de Gerenciador" showAsIcon="1" r:id="rId14" imgW="905760" imgH="776520" progId="Package">
                    <p:embed/>
                  </p:oleObj>
                </mc:Choice>
                <mc:Fallback>
                  <p:oleObj name="Objeto de Shell de Gerenciador" showAsIcon="1" r:id="rId14" imgW="905760" imgH="77652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321721" y="5157191"/>
                          <a:ext cx="906463" cy="7762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to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7849732"/>
                </p:ext>
              </p:extLst>
            </p:nvPr>
          </p:nvGraphicFramePr>
          <p:xfrm>
            <a:off x="4097585" y="5157191"/>
            <a:ext cx="906463" cy="776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44" name="Objeto de Shell de Gerenciador" showAsIcon="1" r:id="rId16" imgW="905760" imgH="776520" progId="Package">
                    <p:embed/>
                  </p:oleObj>
                </mc:Choice>
                <mc:Fallback>
                  <p:oleObj name="Objeto de Shell de Gerenciador" showAsIcon="1" r:id="rId16" imgW="905760" imgH="77652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097585" y="5157191"/>
                          <a:ext cx="906463" cy="7762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Retângulo 20"/>
          <p:cNvSpPr/>
          <p:nvPr/>
        </p:nvSpPr>
        <p:spPr>
          <a:xfrm>
            <a:off x="3995936" y="5517232"/>
            <a:ext cx="123252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ANEXO</a:t>
            </a:r>
            <a:r>
              <a:rPr lang="pt-BR" sz="800" b="1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006.2 r.00</a:t>
            </a:r>
            <a:br>
              <a:rPr lang="pt-BR" sz="800" b="1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t-BR" sz="800" b="1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INTERNO</a:t>
            </a:r>
            <a:endParaRPr lang="pt-BR" sz="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228456" y="5517232"/>
            <a:ext cx="12157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ANEXO</a:t>
            </a:r>
            <a:r>
              <a:rPr lang="pt-BR" sz="800" b="1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006.3 r.00</a:t>
            </a:r>
            <a:br>
              <a:rPr lang="pt-BR" sz="800" b="1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t-BR" sz="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PÚBLICO</a:t>
            </a:r>
            <a:endParaRPr lang="pt-BR" sz="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918816"/>
              </p:ext>
            </p:extLst>
          </p:nvPr>
        </p:nvGraphicFramePr>
        <p:xfrm>
          <a:off x="2801441" y="5172993"/>
          <a:ext cx="9064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Objeto de Shell de Gerenciador" showAsIcon="1" r:id="rId18" imgW="905760" imgH="776520" progId="Package">
                  <p:embed/>
                </p:oleObj>
              </mc:Choice>
              <mc:Fallback>
                <p:oleObj name="Objeto de Shell de Gerenciador" showAsIcon="1" r:id="rId18" imgW="905760" imgH="776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801441" y="5172993"/>
                        <a:ext cx="906463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tângulo 19"/>
          <p:cNvSpPr/>
          <p:nvPr/>
        </p:nvSpPr>
        <p:spPr>
          <a:xfrm>
            <a:off x="2627784" y="5517232"/>
            <a:ext cx="122413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ANEXO</a:t>
            </a:r>
            <a:r>
              <a:rPr lang="pt-BR" sz="800" b="1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006.1 r.00</a:t>
            </a:r>
            <a:br>
              <a:rPr lang="pt-BR" sz="800" b="1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t-BR" sz="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CONFIDENCIAL</a:t>
            </a:r>
            <a:endParaRPr lang="pt-BR" sz="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34</Words>
  <Application>Microsoft Office PowerPoint</Application>
  <PresentationFormat>Apresentação na tela (4:3)</PresentationFormat>
  <Paragraphs>10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Tema do Office</vt:lpstr>
      <vt:lpstr>Objeto de Shell de Gerenciador</vt:lpstr>
      <vt:lpstr>Pacote</vt:lpstr>
      <vt:lpstr>Template</vt:lpstr>
      <vt:lpstr>Documento do Microsoft Word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Heitor Henrique Pinholato</dc:creator>
  <cp:lastModifiedBy>Heitor Henrique Pinholato</cp:lastModifiedBy>
  <cp:revision>20</cp:revision>
  <dcterms:created xsi:type="dcterms:W3CDTF">2011-09-06T03:24:02Z</dcterms:created>
  <dcterms:modified xsi:type="dcterms:W3CDTF">2011-09-20T01:56:09Z</dcterms:modified>
</cp:coreProperties>
</file>