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2" r:id="rId4"/>
    <p:sldId id="260" r:id="rId5"/>
    <p:sldId id="262" r:id="rId6"/>
    <p:sldId id="264" r:id="rId7"/>
    <p:sldId id="263" r:id="rId8"/>
    <p:sldId id="266" r:id="rId9"/>
    <p:sldId id="271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92ACF6"/>
    <a:srgbClr val="83A1F5"/>
    <a:srgbClr val="4D5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65424" autoAdjust="0"/>
  </p:normalViewPr>
  <p:slideViewPr>
    <p:cSldViewPr>
      <p:cViewPr>
        <p:scale>
          <a:sx n="77" d="100"/>
          <a:sy n="77" d="100"/>
        </p:scale>
        <p:origin x="-94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8ED3-6F5B-48E9-978E-4026E5337CFA}" type="datetimeFigureOut">
              <a:rPr lang="pt-BR" smtClean="0"/>
              <a:t>05/04/2012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8D904-DF55-4BBF-A7F8-C705E60C39C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689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49212-0A3A-4B10-8891-0C3C5A1F6C23}" type="datetimeFigureOut">
              <a:rPr lang="pt-BR" smtClean="0"/>
              <a:pPr/>
              <a:t>05/04/2012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D5714-F017-41D1-8BF8-F3476E42AE2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3709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0" y="0"/>
            <a:ext cx="2345662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 userDrawn="1"/>
        </p:nvSpPr>
        <p:spPr>
          <a:xfrm>
            <a:off x="1259632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8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www.place.com.br</a:t>
            </a:r>
            <a:endParaRPr lang="pt-BR" sz="18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251520" y="6236349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186AD9-7061-4251-BA8A-3DC2AAB57E7E}" type="slidenum">
              <a:rPr lang="pt-BR" sz="1100" b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‹nº›</a:t>
            </a:fld>
            <a:endParaRPr lang="pt-BR" sz="11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3465252"/>
            <a:ext cx="6696744" cy="539812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buNone/>
              <a:defRPr lang="pt-BR" sz="2800" b="1" kern="1200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 smtClean="0"/>
              <a:t>Clique para editar o seu tema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1" hasCustomPrompt="1"/>
          </p:nvPr>
        </p:nvSpPr>
        <p:spPr>
          <a:xfrm>
            <a:off x="2411760" y="4005064"/>
            <a:ext cx="5688632" cy="288032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 smtClean="0"/>
              <a:t>Clique para editar a descrição</a:t>
            </a:r>
            <a:endParaRPr lang="pt-BR" dirty="0"/>
          </a:p>
        </p:txBody>
      </p:sp>
      <p:sp>
        <p:nvSpPr>
          <p:cNvPr id="13" name="CaixaDeTexto 12"/>
          <p:cNvSpPr txBox="1"/>
          <p:nvPr userDrawn="1"/>
        </p:nvSpPr>
        <p:spPr>
          <a:xfrm rot="16200000">
            <a:off x="8316706" y="3364976"/>
            <a:ext cx="1512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DOCUMENTO</a:t>
            </a:r>
            <a:r>
              <a:rPr lang="pt-BR" sz="7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INTERNO</a:t>
            </a:r>
            <a:endParaRPr lang="pt-BR" sz="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20" y="1415147"/>
            <a:ext cx="5416143" cy="15818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 userDrawn="1"/>
        </p:nvSpPr>
        <p:spPr>
          <a:xfrm>
            <a:off x="2339752" y="1561376"/>
            <a:ext cx="5544616" cy="143557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6632"/>
            <a:ext cx="2808312" cy="9658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306300"/>
            <a:ext cx="1016386" cy="414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"/>
          <a:stretch/>
        </p:blipFill>
        <p:spPr>
          <a:xfrm flipV="1">
            <a:off x="0" y="5768765"/>
            <a:ext cx="7164287" cy="1089233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95536" y="1268760"/>
            <a:ext cx="8219256" cy="450000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5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pt-BR" dirty="0" smtClean="0"/>
              <a:t>Clique para editar o texto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64170"/>
            <a:ext cx="2308142" cy="79382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0" y="188640"/>
            <a:ext cx="9144000" cy="634082"/>
          </a:xfrm>
          <a:prstGeom prst="rect">
            <a:avLst/>
          </a:prstGeom>
        </p:spPr>
        <p:txBody>
          <a:bodyPr anchor="ctr"/>
          <a:lstStyle>
            <a:lvl1pPr algn="l">
              <a:defRPr sz="2800" b="1" cap="small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pt-BR" dirty="0" smtClean="0"/>
              <a:t>Clique para editar o título</a:t>
            </a:r>
            <a:endParaRPr lang="pt-BR" dirty="0"/>
          </a:p>
        </p:txBody>
      </p:sp>
      <p:grpSp>
        <p:nvGrpSpPr>
          <p:cNvPr id="17" name="Grupo 16"/>
          <p:cNvGrpSpPr/>
          <p:nvPr userDrawn="1"/>
        </p:nvGrpSpPr>
        <p:grpSpPr>
          <a:xfrm flipV="1">
            <a:off x="0" y="836734"/>
            <a:ext cx="9144000" cy="71988"/>
            <a:chOff x="-36512" y="1268774"/>
            <a:chExt cx="9144000" cy="60596"/>
          </a:xfrm>
        </p:grpSpPr>
        <p:cxnSp>
          <p:nvCxnSpPr>
            <p:cNvPr id="18" name="Conector reto 17"/>
            <p:cNvCxnSpPr/>
            <p:nvPr userDrawn="1"/>
          </p:nvCxnSpPr>
          <p:spPr>
            <a:xfrm flipV="1">
              <a:off x="-36512" y="1268774"/>
              <a:ext cx="9144000" cy="26128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 userDrawn="1"/>
          </p:nvCxnSpPr>
          <p:spPr>
            <a:xfrm flipV="1">
              <a:off x="-36512" y="1303242"/>
              <a:ext cx="9144000" cy="26128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 userDrawn="1"/>
        </p:nvGrpSpPr>
        <p:grpSpPr>
          <a:xfrm flipV="1">
            <a:off x="0" y="188640"/>
            <a:ext cx="9144000" cy="71989"/>
            <a:chOff x="-36512" y="1268774"/>
            <a:chExt cx="9144000" cy="60596"/>
          </a:xfrm>
        </p:grpSpPr>
        <p:cxnSp>
          <p:nvCxnSpPr>
            <p:cNvPr id="25" name="Conector reto 24"/>
            <p:cNvCxnSpPr/>
            <p:nvPr userDrawn="1"/>
          </p:nvCxnSpPr>
          <p:spPr>
            <a:xfrm flipV="1">
              <a:off x="-36512" y="1268774"/>
              <a:ext cx="9144000" cy="26128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 userDrawn="1"/>
          </p:nvCxnSpPr>
          <p:spPr>
            <a:xfrm flipV="1">
              <a:off x="-36512" y="1303242"/>
              <a:ext cx="9144000" cy="26128"/>
            </a:xfrm>
            <a:prstGeom prst="line">
              <a:avLst/>
            </a:prstGeom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ixaDeTexto 26"/>
          <p:cNvSpPr txBox="1"/>
          <p:nvPr userDrawn="1"/>
        </p:nvSpPr>
        <p:spPr>
          <a:xfrm>
            <a:off x="251520" y="6236349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186AD9-7061-4251-BA8A-3DC2AAB57E7E}" type="slidenum">
              <a:rPr lang="pt-BR" sz="1100" b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‹nº›</a:t>
            </a:fld>
            <a:endParaRPr lang="pt-BR" sz="11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b="13226"/>
          <a:stretch/>
        </p:blipFill>
        <p:spPr>
          <a:xfrm>
            <a:off x="6948264" y="332656"/>
            <a:ext cx="2096822" cy="426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056622" y="1653999"/>
            <a:ext cx="7141407" cy="431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 smtClean="0"/>
              <a:t>Clique para editar seu nome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1060389" y="2448862"/>
            <a:ext cx="7158089" cy="431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u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 smtClean="0"/>
              <a:t>Clique para editar seu e-mail</a:t>
            </a:r>
            <a:endParaRPr lang="pt-BR" dirty="0"/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60389" y="2088822"/>
            <a:ext cx="7158089" cy="360362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 smtClean="0"/>
              <a:t>Clique para editar seu telefone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8"/>
          <a:stretch/>
        </p:blipFill>
        <p:spPr>
          <a:xfrm>
            <a:off x="2133" y="27974"/>
            <a:ext cx="9250387" cy="164707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61230"/>
            <a:ext cx="2757436" cy="948352"/>
          </a:xfrm>
          <a:prstGeom prst="rect">
            <a:avLst/>
          </a:prstGeom>
        </p:spPr>
      </p:pic>
      <p:sp>
        <p:nvSpPr>
          <p:cNvPr id="2" name="CaixaDeTexto 1"/>
          <p:cNvSpPr txBox="1"/>
          <p:nvPr userDrawn="1"/>
        </p:nvSpPr>
        <p:spPr>
          <a:xfrm>
            <a:off x="611560" y="71195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Obrigado!</a:t>
            </a:r>
            <a:endParaRPr lang="pt-BR" sz="3200" b="1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395536" y="458112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1" cap="small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Apresentador da próxima semana:</a:t>
            </a:r>
            <a:endParaRPr lang="pt-BR" sz="1600" b="1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Espaço Reservado para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395536" y="4941168"/>
            <a:ext cx="7141407" cy="431800"/>
          </a:xfrm>
          <a:prstGeom prst="rect">
            <a:avLst/>
          </a:prstGeom>
        </p:spPr>
        <p:txBody>
          <a:bodyPr/>
          <a:lstStyle>
            <a:lvl1pPr algn="l">
              <a:buNone/>
              <a:defRPr sz="11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 smtClean="0"/>
              <a:t>Clique para editar o nome do próximo (vide lista)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16200000">
            <a:off x="8316706" y="3364976"/>
            <a:ext cx="1512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DOCUMENTO</a:t>
            </a:r>
            <a:r>
              <a:rPr lang="pt-BR" sz="7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INTERNO</a:t>
            </a:r>
            <a:endParaRPr lang="pt-BR" sz="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638132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B186AD9-7061-4251-BA8A-3DC2AAB57E7E}" type="slidenum">
              <a:rPr lang="pt-BR" sz="1100" b="1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‹nº›</a:t>
            </a:fld>
            <a:endParaRPr lang="pt-BR" sz="11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47664" y="2780928"/>
            <a:ext cx="6912768" cy="86409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 anchorCtr="1"/>
          <a:lstStyle/>
          <a:p>
            <a:r>
              <a:rPr lang="pt-BR" dirty="0" smtClean="0"/>
              <a:t>CUIDADO PARA NÃO SE ACOSTUMAR COM A PAISAGEM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" b="9132"/>
          <a:stretch/>
        </p:blipFill>
        <p:spPr bwMode="auto">
          <a:xfrm>
            <a:off x="3707904" y="3645023"/>
            <a:ext cx="3687834" cy="302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6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1296144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pt-BR" sz="2000" dirty="0"/>
              <a:t>Um dos maiores perigos que enfrentamos na vida é o de nos acostumarmos com a paisagem. </a:t>
            </a:r>
            <a:endParaRPr lang="pt-BR" sz="2000" dirty="0" smtClean="0"/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600" dirty="0"/>
              <a:t/>
            </a:r>
            <a:br>
              <a:rPr lang="pt-BR" sz="1600" dirty="0"/>
            </a:br>
            <a:endParaRPr lang="pt-BR" sz="16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>CUIDADO </a:t>
            </a:r>
            <a:r>
              <a:rPr lang="pt-BR" sz="1800" dirty="0"/>
              <a:t>PARA NÃO SE ACOSTUMAR COM A PAISAGEM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48863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4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1008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1944216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pt-BR" sz="1800" dirty="0" smtClean="0"/>
              <a:t>	</a:t>
            </a:r>
            <a:r>
              <a:rPr lang="pt-BR" sz="1800" dirty="0"/>
              <a:t>Acostumar com a paisagem significa não </a:t>
            </a:r>
            <a:r>
              <a:rPr lang="pt-BR" sz="1800" dirty="0" smtClean="0"/>
              <a:t>enxergar </a:t>
            </a:r>
            <a:r>
              <a:rPr lang="pt-BR" sz="1800" dirty="0"/>
              <a:t>mais os detalhes das coisas que vemos todos os </a:t>
            </a:r>
            <a:r>
              <a:rPr lang="pt-BR" sz="1800" dirty="0" smtClean="0"/>
              <a:t>dias </a:t>
            </a:r>
            <a:r>
              <a:rPr lang="pt-BR" sz="1800" dirty="0"/>
              <a:t>e dos ambientes em que vivemos. Como vemos </a:t>
            </a:r>
            <a:r>
              <a:rPr lang="pt-BR" sz="1800" dirty="0" smtClean="0"/>
              <a:t>sempre </a:t>
            </a:r>
            <a:r>
              <a:rPr lang="pt-BR" sz="1800" dirty="0"/>
              <a:t>a mesma coisa, estamos sempre naquele lugar, já não prestamos mais atenção nas coisas erradas, </a:t>
            </a:r>
            <a:r>
              <a:rPr lang="pt-BR" sz="1800" dirty="0" smtClean="0"/>
              <a:t>quebradas </a:t>
            </a:r>
            <a:r>
              <a:rPr lang="pt-BR" sz="1800" dirty="0"/>
              <a:t>e sujas. Como estamos sempre com as mesmas pessoas, elas se tornam parte da paisagem e não </a:t>
            </a:r>
            <a:r>
              <a:rPr lang="pt-BR" sz="1800" dirty="0" smtClean="0"/>
              <a:t>damos </a:t>
            </a:r>
            <a:r>
              <a:rPr lang="pt-BR" sz="1800" dirty="0"/>
              <a:t>mais a atenção que deveríamos dar a elas. </a:t>
            </a:r>
            <a:r>
              <a:rPr lang="pt-BR" sz="1800" dirty="0" smtClean="0"/>
              <a:t>Passamos </a:t>
            </a:r>
            <a:r>
              <a:rPr lang="pt-BR" sz="1800" dirty="0"/>
              <a:t>a não tratá-las bem, com respeito e polidez. </a:t>
            </a:r>
            <a:endParaRPr lang="pt-BR" sz="1800" dirty="0"/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>CUIDADO </a:t>
            </a:r>
            <a:r>
              <a:rPr lang="pt-BR" sz="1800" dirty="0"/>
              <a:t>PARA NÃO SE ACOSTUMAR COM A PAISAGEM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2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1008"/>
            <a:ext cx="3810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700808"/>
            <a:ext cx="8219256" cy="1944216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pt-BR" sz="1800" dirty="0" smtClean="0"/>
              <a:t>	</a:t>
            </a:r>
            <a:r>
              <a:rPr lang="pt-BR" sz="1800" dirty="0" smtClean="0"/>
              <a:t>A verdade </a:t>
            </a:r>
            <a:r>
              <a:rPr lang="pt-BR" sz="1800" dirty="0"/>
              <a:t>é que nos acostumamos com aquela paisagem e ligamos nosso piloto automático. </a:t>
            </a:r>
            <a:r>
              <a:rPr lang="pt-BR" sz="1800" dirty="0" smtClean="0"/>
              <a:t>O </a:t>
            </a:r>
            <a:r>
              <a:rPr lang="pt-BR" sz="1800" dirty="0"/>
              <a:t>marketing pessoal pode ser importante para sua carreira. </a:t>
            </a:r>
            <a:r>
              <a:rPr lang="pt-BR" sz="1800" dirty="0" smtClean="0"/>
              <a:t>É </a:t>
            </a:r>
            <a:r>
              <a:rPr lang="pt-BR" sz="1800" dirty="0"/>
              <a:t>a melhor forma que temos para conseguir aquilo que queremos </a:t>
            </a:r>
            <a:r>
              <a:rPr lang="pt-BR" sz="1800" dirty="0" smtClean="0"/>
              <a:t>profissionalmente</a:t>
            </a:r>
            <a:r>
              <a:rPr lang="pt-BR" sz="1800" dirty="0"/>
              <a:t>, usando nossa apresentação, nossa forma de comunicação, nossas atitudes, a forma como falamos e tratamos as pessoas, nosso poder de persuasão, etc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 smtClean="0"/>
              <a:t>CUIDADO </a:t>
            </a:r>
            <a:r>
              <a:rPr lang="pt-BR" sz="1800" dirty="0"/>
              <a:t>PARA NÃO SE ACOSTUMAR COM A PAISAGEM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833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>CUIDADO </a:t>
            </a:r>
            <a:r>
              <a:rPr lang="pt-BR" sz="1800" dirty="0"/>
              <a:t>PARA NÃO SE ACOSTUMAR COM A PAISAGEM </a:t>
            </a:r>
            <a:endParaRPr lang="pt-BR" sz="1800" dirty="0"/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pt-BR" sz="2000" dirty="0"/>
              <a:t>E</a:t>
            </a:r>
            <a:r>
              <a:rPr lang="pt-BR" sz="2000" dirty="0" smtClean="0"/>
              <a:t>mpresas </a:t>
            </a:r>
            <a:r>
              <a:rPr lang="pt-BR" sz="2000" dirty="0"/>
              <a:t>com paredes sujas, cantos quebrados, salas de espera mal </a:t>
            </a:r>
            <a:r>
              <a:rPr lang="pt-BR" sz="2000" dirty="0" smtClean="0"/>
              <a:t>arrumadas, </a:t>
            </a:r>
            <a:r>
              <a:rPr lang="pt-BR" sz="2000" dirty="0"/>
              <a:t>banheiros sujos e mal cuidados e até plantas secas em vasos. Quando </a:t>
            </a:r>
            <a:r>
              <a:rPr lang="pt-BR" sz="2000" dirty="0" smtClean="0"/>
              <a:t>“alguém presta a </a:t>
            </a:r>
            <a:r>
              <a:rPr lang="pt-BR" sz="2000" dirty="0"/>
              <a:t>atenção” para o que não são meramente detalhes, as pessoas se </a:t>
            </a:r>
            <a:r>
              <a:rPr lang="pt-BR" sz="2000" dirty="0" smtClean="0"/>
              <a:t>surpreendem. </a:t>
            </a:r>
            <a:r>
              <a:rPr lang="pt-BR" sz="2000" dirty="0"/>
              <a:t>Elas não enxergam mais aquilo tudo. Elas se acostumaram com a paisagem.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 smtClean="0"/>
          </a:p>
          <a:p>
            <a:pPr marL="0" indent="0">
              <a:buNone/>
            </a:pPr>
            <a:r>
              <a:rPr lang="pt-BR" sz="1800" dirty="0" smtClean="0"/>
              <a:t>	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511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2372" y="1178997"/>
            <a:ext cx="8219256" cy="4500005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pt-BR" sz="1800" dirty="0" smtClean="0"/>
              <a:t>	</a:t>
            </a:r>
            <a:r>
              <a:rPr lang="pt-BR" sz="1800" dirty="0" smtClean="0"/>
              <a:t>S</a:t>
            </a:r>
            <a:r>
              <a:rPr lang="pt-BR" sz="1800" dirty="0" smtClean="0"/>
              <a:t>ubordinados </a:t>
            </a:r>
            <a:r>
              <a:rPr lang="pt-BR" sz="1800" dirty="0"/>
              <a:t>que perderam o respeito em relação a seus chefes e chefes que perderam o respeito em relação a seus subordinados. Esse </a:t>
            </a:r>
            <a:r>
              <a:rPr lang="pt-BR" sz="1800" dirty="0" smtClean="0"/>
              <a:t>relacionamento </a:t>
            </a:r>
            <a:r>
              <a:rPr lang="pt-BR" sz="1800" dirty="0"/>
              <a:t>diário fez com que ambos não prestassem mais atenção ao que falam, como falam, como se comportam, etc. O mesmo acontece com clientes e fornecedores </a:t>
            </a:r>
            <a:r>
              <a:rPr lang="pt-BR" sz="1800" dirty="0" smtClean="0"/>
              <a:t>antigos. </a:t>
            </a:r>
            <a:r>
              <a:rPr lang="pt-BR" sz="1800" dirty="0"/>
              <a:t>Eles acabam fazendo parte de nossa paisagem e aí não damos mais a atenção que dávamos a eles e acabamos até perdendo o respeito que deveríamos ter. </a:t>
            </a:r>
            <a:endParaRPr lang="pt-BR" sz="18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 smtClean="0"/>
              <a:t>CUIDADO </a:t>
            </a:r>
            <a:r>
              <a:rPr lang="pt-BR" sz="1800" dirty="0"/>
              <a:t>PARA NÃO SE ACOSTUMAR COM A PAISAGEM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5301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268760"/>
            <a:ext cx="8219256" cy="2195749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pt-BR" sz="1800" dirty="0"/>
              <a:t>Na vida pessoal é a mesma coisa. A nossa esposa, nosso marido, nossos filhos e até pais e amigos começam a fazer parte de nossa paisagem. Perdemos o respeito que se traduz em gentileza, consideração, em ouvir com atenção e levar a sério o que dizem. </a:t>
            </a:r>
            <a:r>
              <a:rPr lang="pt-BR" sz="1800" dirty="0" smtClean="0"/>
              <a:t>	</a:t>
            </a: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/>
              <a:t>CUIDADO PARA NÃO SE ACOSTUMAR COM A PAISAGEM </a:t>
            </a:r>
            <a:endParaRPr lang="pt-BR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40968"/>
            <a:ext cx="59055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24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268761"/>
            <a:ext cx="8219256" cy="2304256"/>
          </a:xfrm>
        </p:spPr>
        <p:txBody>
          <a:bodyPr anchor="t"/>
          <a:lstStyle/>
          <a:p>
            <a:pPr marL="0" indent="0" algn="just">
              <a:buNone/>
            </a:pPr>
            <a:r>
              <a:rPr lang="pt-BR" sz="1800" dirty="0" smtClean="0"/>
              <a:t>	</a:t>
            </a:r>
            <a:r>
              <a:rPr lang="pt-BR" sz="1800" dirty="0"/>
              <a:t>Há até mesmo o risco de nossa imagem começar a fazer parte da paisagem e não percebermos mais o quanto estamos gordos, feios, mal vestidos e até com falta de cuidados em nossa higiene pessoal. Aquela imagem que vemos todos os dias no espelho acaba fazendo parte da paisagem como se não pudesse ser mudada.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1800" dirty="0"/>
              <a:t>CUIDADO PARA NÃO SE ACOSTUMAR COM A </a:t>
            </a:r>
            <a:r>
              <a:rPr lang="pt-BR" sz="1800" dirty="0" smtClean="0"/>
              <a:t>PAISAGEM</a:t>
            </a:r>
            <a:endParaRPr lang="pt-BR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66" y="3137360"/>
            <a:ext cx="3810000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pt-BR" dirty="0" smtClean="0"/>
              <a:t>Éder B. </a:t>
            </a:r>
            <a:r>
              <a:rPr lang="pt-BR" dirty="0" err="1" smtClean="0"/>
              <a:t>AMorim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pt-BR" dirty="0" smtClean="0"/>
              <a:t>ebrito</a:t>
            </a:r>
            <a:r>
              <a:rPr lang="pt-BR" dirty="0" smtClean="0"/>
              <a:t>@place.com.br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pt-BR" dirty="0" smtClean="0"/>
              <a:t>(</a:t>
            </a:r>
            <a:r>
              <a:rPr lang="pt-BR" dirty="0" smtClean="0"/>
              <a:t>73</a:t>
            </a:r>
            <a:r>
              <a:rPr lang="pt-BR" dirty="0" smtClean="0"/>
              <a:t>) 3878-7994</a:t>
            </a:r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BR" dirty="0" smtClean="0"/>
              <a:t>ÉDIPO SEBASTIÃO BORGES TEIXEIRA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723"/>
              </p:ext>
            </p:extLst>
          </p:nvPr>
        </p:nvGraphicFramePr>
        <p:xfrm>
          <a:off x="5004048" y="969831"/>
          <a:ext cx="3910013" cy="4835433"/>
        </p:xfrm>
        <a:graphic>
          <a:graphicData uri="http://schemas.openxmlformats.org/drawingml/2006/table">
            <a:tbl>
              <a:tblPr/>
              <a:tblGrid>
                <a:gridCol w="2792413"/>
                <a:gridCol w="1117600"/>
              </a:tblGrid>
              <a:tr h="23959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PARCEIRO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D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APRESENTOU?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DE3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HEITOR HENRIQUE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PINHOLATO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sym typeface="Wingdings" pitchFamily="2" charset="2"/>
                        </a:rPr>
                        <a:t>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ALEX ARANTES DIMA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sym typeface="Wingdings" pitchFamily="2" charset="2"/>
                        </a:rPr>
                        <a:t>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ALEXANDRE DO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NASCIMENTO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sym typeface="Wingdings" pitchFamily="2" charset="2"/>
                        </a:rPr>
                        <a:t>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ANA PAULA DOS SANTOS DA COSTA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sym typeface="Wingdings" pitchFamily="2" charset="2"/>
                        </a:rPr>
                        <a:t>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CRISTIANO CANAVEZ JORGE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sym typeface="Wingdings" pitchFamily="2" charset="2"/>
                        </a:rPr>
                        <a:t>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DERIVANDO KUSTER </a:t>
                      </a:r>
                      <a:r>
                        <a:rPr lang="pt-B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SANTOS </a:t>
                      </a:r>
                      <a:r>
                        <a:rPr lang="pt-BR" sz="11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/>
                          <a:sym typeface="Wingdings" pitchFamily="2" charset="2"/>
                        </a:rPr>
                        <a:t></a:t>
                      </a:r>
                      <a:endParaRPr lang="pt-BR" sz="11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NÃO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DIEGO ROZENDO RIBEIRO DA ROSA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sym typeface="Wingdings" pitchFamily="2" charset="2"/>
                        </a:rPr>
                        <a:t>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DIOGO AUGUSTO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MENARI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  <a:sym typeface="Wingdings" pitchFamily="2" charset="2"/>
                        </a:rPr>
                        <a:t>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ÉDER DE BRITO </a:t>
                      </a:r>
                      <a:r>
                        <a:rPr lang="pt-BR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AMORIM</a:t>
                      </a:r>
                      <a:endParaRPr lang="pt-BR" sz="11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</a:t>
                      </a:r>
                      <a:endParaRPr lang="pt-BR" sz="1000" b="0" i="0" u="none" strike="noStrike" dirty="0" smtClean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ÉDIPO SEBASTIÃO BORGES TEIXEIRA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FABIANA GRAVE DE GODOI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JANETE DIONÍSIO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MARCUS VINICIUS DA SILVA ZAMBOTTO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MURILO CÉSAR SPINA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RAPHAEL GARCIA BULHÕES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TALINE</a:t>
                      </a:r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DALMAGRO</a:t>
                      </a:r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VIVIANE DO ROSÁRIO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70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WELLINGTON BASTOS CORREIA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5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WILLIAN CAMPOS DE OLIVEIRA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5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CLAYTON LUCAS COTRIM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SIM/NÃO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4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_e-DSA.r.0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Modelo_e-DSA.r.01</Template>
  <TotalTime>199</TotalTime>
  <Words>283</Words>
  <Application>Microsoft Office PowerPoint</Application>
  <PresentationFormat>Apresentação na tela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Modelo_e-DSA.r.01</vt:lpstr>
      <vt:lpstr>Apresentação do PowerPoint</vt:lpstr>
      <vt:lpstr>  CUIDADO PARA NÃO SE ACOSTUMAR COM A PAISAGEM </vt:lpstr>
      <vt:lpstr>  CUIDADO PARA NÃO SE ACOSTUMAR COM A PAISAGEM </vt:lpstr>
      <vt:lpstr>  CUIDADO PARA NÃO SE ACOSTUMAR COM A PAISAGEM </vt:lpstr>
      <vt:lpstr>CUIDADO PARA NÃO SE ACOSTUMAR COM A PAISAGEM </vt:lpstr>
      <vt:lpstr>CUIDADO PARA NÃO SE ACOSTUMAR COM A PAISAGEM </vt:lpstr>
      <vt:lpstr>CUIDADO PARA NÃO SE ACOSTUMAR COM A PAISAGEM </vt:lpstr>
      <vt:lpstr>CUIDADO PARA NÃO SE ACOSTUMAR COM A PAISAGEM</vt:lpstr>
      <vt:lpstr>Apresentação do PowerPoint</vt:lpstr>
    </vt:vector>
  </TitlesOfParts>
  <Company>Suzano Papel e Celulose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Cristiano</dc:creator>
  <cp:lastModifiedBy>PLACE - Éder 7994</cp:lastModifiedBy>
  <cp:revision>24</cp:revision>
  <dcterms:created xsi:type="dcterms:W3CDTF">2012-02-13T11:24:19Z</dcterms:created>
  <dcterms:modified xsi:type="dcterms:W3CDTF">2012-04-05T12:27:25Z</dcterms:modified>
</cp:coreProperties>
</file>