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6EA"/>
    <a:srgbClr val="92ACF6"/>
    <a:srgbClr val="83A1F5"/>
    <a:srgbClr val="4D5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65424" autoAdjust="0"/>
  </p:normalViewPr>
  <p:slideViewPr>
    <p:cSldViewPr>
      <p:cViewPr varScale="1">
        <p:scale>
          <a:sx n="75" d="100"/>
          <a:sy n="75" d="100"/>
        </p:scale>
        <p:origin x="-12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8ED3-6F5B-48E9-978E-4026E5337CFA}" type="datetimeFigureOut">
              <a:rPr lang="pt-BR" smtClean="0"/>
              <a:t>03/11/2011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8D904-DF55-4BBF-A7F8-C705E60C39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8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03/11/2011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7099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0" y="0"/>
            <a:ext cx="2345662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1115616" y="6367154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sz="2000" b="1" dirty="0"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53814"/>
            <a:ext cx="3311194" cy="1138803"/>
          </a:xfrm>
          <a:prstGeom prst="rect">
            <a:avLst/>
          </a:prstGeom>
        </p:spPr>
      </p:pic>
      <p:sp>
        <p:nvSpPr>
          <p:cNvPr id="17" name="Espaço Reservado para Texto 1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3105212"/>
            <a:ext cx="6696744" cy="539812"/>
          </a:xfrm>
          <a:prstGeom prst="rect">
            <a:avLst/>
          </a:prstGeom>
        </p:spPr>
        <p:txBody>
          <a:bodyPr/>
          <a:lstStyle>
            <a:lvl1pPr marL="0" algn="ctr" defTabSz="914400" rtl="0" eaLnBrk="1" latinLnBrk="0" hangingPunct="1">
              <a:buNone/>
              <a:defRPr lang="pt-BR" sz="2800" b="1" kern="1200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título</a:t>
            </a:r>
          </a:p>
        </p:txBody>
      </p:sp>
      <p:sp>
        <p:nvSpPr>
          <p:cNvPr id="19" name="Espaço Reservado para Texto 18"/>
          <p:cNvSpPr>
            <a:spLocks noGrp="1"/>
          </p:cNvSpPr>
          <p:nvPr>
            <p:ph type="body" sz="quarter" idx="11" hasCustomPrompt="1"/>
          </p:nvPr>
        </p:nvSpPr>
        <p:spPr>
          <a:xfrm>
            <a:off x="2411760" y="3645024"/>
            <a:ext cx="5688632" cy="288032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subtítulo</a:t>
            </a:r>
            <a:endParaRPr lang="pt-BR" dirty="0"/>
          </a:p>
        </p:txBody>
      </p:sp>
      <p:sp>
        <p:nvSpPr>
          <p:cNvPr id="13" name="CaixaDeTexto 12"/>
          <p:cNvSpPr txBox="1"/>
          <p:nvPr userDrawn="1"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 flipV="1">
            <a:off x="0" y="5768765"/>
            <a:ext cx="7164287" cy="1089233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457200" y="1268759"/>
            <a:ext cx="8219256" cy="450000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189" y="5949280"/>
            <a:ext cx="2642201" cy="90872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0" y="188640"/>
            <a:ext cx="9144000" cy="634082"/>
          </a:xfrm>
          <a:prstGeom prst="rect">
            <a:avLst/>
          </a:prstGeom>
        </p:spPr>
        <p:txBody>
          <a:bodyPr anchor="ctr"/>
          <a:lstStyle>
            <a:lvl1pPr>
              <a:defRPr sz="2800" b="1" cap="small" baseline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grpSp>
        <p:nvGrpSpPr>
          <p:cNvPr id="17" name="Grupo 16"/>
          <p:cNvGrpSpPr/>
          <p:nvPr userDrawn="1"/>
        </p:nvGrpSpPr>
        <p:grpSpPr>
          <a:xfrm flipV="1">
            <a:off x="0" y="836712"/>
            <a:ext cx="9144000" cy="71989"/>
            <a:chOff x="-36512" y="1268774"/>
            <a:chExt cx="9144000" cy="60596"/>
          </a:xfrm>
        </p:grpSpPr>
        <p:cxnSp>
          <p:nvCxnSpPr>
            <p:cNvPr id="18" name="Conector reto 17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 userDrawn="1"/>
        </p:nvGrpSpPr>
        <p:grpSpPr>
          <a:xfrm flipV="1">
            <a:off x="0" y="188640"/>
            <a:ext cx="9144000" cy="71989"/>
            <a:chOff x="-36512" y="1268774"/>
            <a:chExt cx="9144000" cy="60596"/>
          </a:xfrm>
        </p:grpSpPr>
        <p:cxnSp>
          <p:nvCxnSpPr>
            <p:cNvPr id="25" name="Conector reto 24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aixaDeTexto 26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086318" y="2276872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b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nome</a:t>
            </a:r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86318" y="3213224"/>
            <a:ext cx="7158089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u="none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e-mail</a:t>
            </a:r>
            <a:endParaRPr lang="pt-BR" dirty="0"/>
          </a:p>
        </p:txBody>
      </p:sp>
      <p:sp>
        <p:nvSpPr>
          <p:cNvPr id="15" name="CaixaDeTexto 14"/>
          <p:cNvSpPr txBox="1"/>
          <p:nvPr userDrawn="1"/>
        </p:nvSpPr>
        <p:spPr>
          <a:xfrm>
            <a:off x="3019254" y="4077072"/>
            <a:ext cx="3240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4" hasCustomPrompt="1"/>
          </p:nvPr>
        </p:nvSpPr>
        <p:spPr>
          <a:xfrm>
            <a:off x="1086319" y="2780928"/>
            <a:ext cx="7158089" cy="360362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telefone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>
            <a:off x="2133" y="0"/>
            <a:ext cx="9250387" cy="164707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085184"/>
            <a:ext cx="3837556" cy="1319833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611560" y="555439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Obrigado!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6381328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835696" y="3105212"/>
            <a:ext cx="6696744" cy="539812"/>
          </a:xfrm>
        </p:spPr>
        <p:txBody>
          <a:bodyPr/>
          <a:lstStyle/>
          <a:p>
            <a:r>
              <a:rPr lang="pt-BR" dirty="0" err="1" smtClean="0"/>
              <a:t>E-DSA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2411760" y="3645024"/>
            <a:ext cx="5688632" cy="504056"/>
          </a:xfrm>
        </p:spPr>
        <p:txBody>
          <a:bodyPr/>
          <a:lstStyle/>
          <a:p>
            <a:r>
              <a:rPr lang="pt-BR" sz="2800" b="1" dirty="0" smtClean="0"/>
              <a:t>O CARA DA MANUTENÇÃO</a:t>
            </a:r>
            <a:endParaRPr lang="pt-BR" sz="2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CARA DA </a:t>
            </a:r>
            <a:r>
              <a:rPr lang="pt-BR" dirty="0" smtClean="0"/>
              <a:t>MANUTENÇÃO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468052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dirty="0"/>
              <a:t>O CARA DA MANUTENÇÃO dorme. Pode parecer mentira, mas o CARA DA MANUTENÇÃO precisa dormir como qualquer outra pessoa. Esqueça que ele tem celular e telefone em casa, ligue só para o escritório; 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/>
              <a:t>O CARA DA MANUTENÇÃO come. Parece inacreditável, mas é verdade. O CARA DA MANUTENÇÃO também precisa se alimentar e tem hora para isso</a:t>
            </a:r>
            <a:r>
              <a:rPr lang="pt-BR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Ler, estudar também é trabalho. E trabalho sério. Pode parar de rir. Não é piada. Quando um CARA DA MANUTENÇÃO está concentrado num livro ou publicação especializada ele está se aprimorando como profissional, logo  trabalhando;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CARA DA </a:t>
            </a:r>
            <a:r>
              <a:rPr lang="pt-BR" dirty="0" smtClean="0"/>
              <a:t>MANUTENÇÃO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468052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dirty="0"/>
              <a:t>De uma vez por todas, vale reforçar: O CARA DA MANUTENÇÃO não é vidente, não joga tarô e nem tem bola de cristal, pois se você achou isto demita-o e contrate um PARANORMAL OU DETETIVE. Ele precisa planejar, se organizar e assim ter condições de fazer um bom trabalho, seja de que tamanho for. Prazos são essenciais e não um luxo. Se você quer um milagre, ore bastante, faça jejum, e deixe o pobre do CARA DA MANUTENÇÃO em paz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795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CARA DA </a:t>
            </a:r>
            <a:r>
              <a:rPr lang="pt-BR" dirty="0" smtClean="0"/>
              <a:t>MANUTENÇÃO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19256" cy="468052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dirty="0"/>
              <a:t>Não existe apenas um ‘levantamentozinho’ , uma ‘</a:t>
            </a:r>
            <a:r>
              <a:rPr lang="pt-BR" dirty="0" err="1" smtClean="0"/>
              <a:t>pesquisadinha</a:t>
            </a:r>
            <a:r>
              <a:rPr lang="pt-BR" dirty="0"/>
              <a:t>’ , nem um ‘</a:t>
            </a:r>
            <a:r>
              <a:rPr lang="pt-BR" dirty="0" err="1"/>
              <a:t>resuminho</a:t>
            </a:r>
            <a:r>
              <a:rPr lang="pt-BR" dirty="0"/>
              <a:t>’, um ‘</a:t>
            </a:r>
            <a:r>
              <a:rPr lang="pt-BR" dirty="0" smtClean="0"/>
              <a:t>jeitinho’ </a:t>
            </a:r>
            <a:r>
              <a:rPr lang="pt-BR" dirty="0"/>
              <a:t>pra consertar minha loja’, um ‘</a:t>
            </a:r>
            <a:r>
              <a:rPr lang="pt-BR" dirty="0" smtClean="0"/>
              <a:t>probleminha’ </a:t>
            </a:r>
            <a:r>
              <a:rPr lang="pt-BR" dirty="0"/>
              <a:t>que a </a:t>
            </a:r>
            <a:r>
              <a:rPr lang="pt-BR" dirty="0" smtClean="0"/>
              <a:t>máquina </a:t>
            </a:r>
            <a:r>
              <a:rPr lang="pt-BR" dirty="0"/>
              <a:t>não </a:t>
            </a:r>
            <a:r>
              <a:rPr lang="pt-BR" dirty="0" smtClean="0"/>
              <a:t>liga, </a:t>
            </a:r>
            <a:r>
              <a:rPr lang="pt-BR" dirty="0"/>
              <a:t>uma ‘</a:t>
            </a:r>
            <a:r>
              <a:rPr lang="pt-BR" dirty="0" err="1"/>
              <a:t>gambiarrinha</a:t>
            </a:r>
            <a:r>
              <a:rPr lang="pt-BR" dirty="0"/>
              <a:t>’ , uma ‘passadinha </a:t>
            </a:r>
            <a:r>
              <a:rPr lang="pt-BR" dirty="0" smtClean="0"/>
              <a:t>rápida (ALIÁS </a:t>
            </a:r>
            <a:r>
              <a:rPr lang="pt-BR" dirty="0"/>
              <a:t>CONTA-SE DE ONDE </a:t>
            </a:r>
            <a:r>
              <a:rPr lang="pt-BR" dirty="0" smtClean="0"/>
              <a:t>SAÍMOS </a:t>
            </a:r>
            <a:r>
              <a:rPr lang="pt-BR" dirty="0"/>
              <a:t>E ATÉ CHEGARMOS)’, pois esqueça os ‘</a:t>
            </a:r>
            <a:r>
              <a:rPr lang="pt-BR" dirty="0" err="1" smtClean="0"/>
              <a:t>inha</a:t>
            </a:r>
            <a:r>
              <a:rPr lang="pt-BR" dirty="0" smtClean="0"/>
              <a:t>’ e os ‘</a:t>
            </a:r>
            <a:r>
              <a:rPr lang="pt-BR" dirty="0" err="1" smtClean="0"/>
              <a:t>inho</a:t>
            </a:r>
            <a:r>
              <a:rPr lang="pt-BR" dirty="0" smtClean="0"/>
              <a:t>’</a:t>
            </a:r>
            <a:r>
              <a:rPr lang="pt-BR" dirty="0"/>
              <a:t> (</a:t>
            </a:r>
            <a:r>
              <a:rPr lang="pt-BR" dirty="0" smtClean="0"/>
              <a:t>mexidinha</a:t>
            </a:r>
            <a:r>
              <a:rPr lang="pt-BR" dirty="0"/>
              <a:t>, </a:t>
            </a:r>
            <a:r>
              <a:rPr lang="pt-BR" dirty="0" err="1"/>
              <a:t>sisteminha</a:t>
            </a:r>
            <a:r>
              <a:rPr lang="pt-BR" dirty="0"/>
              <a:t>, olhadinha, </a:t>
            </a:r>
            <a:r>
              <a:rPr lang="pt-BR" dirty="0" smtClean="0"/>
              <a:t>) </a:t>
            </a:r>
            <a:r>
              <a:rPr lang="pt-BR" dirty="0"/>
              <a:t>pois OS CARAS DA MANUTENÇÃO não resolvem este tipo de problema. Levantamentos, pesquisas e resumos são frutos de análises cuidadosas e requer atenção, dedicação. Esses tópicos podem parecer inconcebíveis a uma boa parte da população, mas servem para tornar a vida do CARA DA MANUTENÇÃO mais suportável; 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795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CARA DA </a:t>
            </a:r>
            <a:r>
              <a:rPr lang="pt-BR" dirty="0" smtClean="0"/>
              <a:t>MANUTENÇÃO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468052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dirty="0"/>
              <a:t>Quanto ao uso do celular: celular é ferramenta de trabalho. Por favor, ligue, apenas, quando necessário. Fora do horário de expediente, mesmo que você ainda duvide, o CARA DA MANUTENÇÃO pode estar fazendo algumas coisas que você nem pensou que ele fazia, como dormir ou namorar, por exemplo;  </a:t>
            </a:r>
            <a:endParaRPr lang="pt-BR" dirty="0" smtClean="0"/>
          </a:p>
          <a:p>
            <a:pPr>
              <a:buFont typeface="Wingdings" pitchFamily="2" charset="2"/>
              <a:buChar char="Ø"/>
            </a:pPr>
            <a:r>
              <a:rPr lang="pt-BR" dirty="0"/>
              <a:t>Em reuniões de amigos ou festas de família, o CARA DA MANUTENÇÃO deixa de ser o CARA DA MANUTENÇÃO e reassume seu posto de amigo ou parente, exatamente como era antes dele ingressar nesta profissão. Não peça  conselhos, dicas. ele tem direito de se divertir;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795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CARA DA </a:t>
            </a:r>
            <a:r>
              <a:rPr lang="pt-BR" dirty="0" smtClean="0"/>
              <a:t>MANUTENÇÃO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468052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dirty="0"/>
              <a:t>Pedir a mesma coisa várias vezes não faz o CARA DA MANUTENÇÃO trabalhar mais rápido. Solicite, depois aguarde o prazo dado pelo CARA DA MANUTENÇÃO</a:t>
            </a:r>
            <a:r>
              <a:rPr lang="pt-BR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Os CARAS DA MANUTENÇÃO não são os criadores dos ditados ‘o barato sai caro’ e ‘quem paga mal paga em dobro’. Mas eles concordam;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>
              <a:buFont typeface="Wingdings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795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 smtClean="0"/>
              <a:t>WELLINGTON BASTOS CORREIA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 smtClean="0"/>
              <a:t>Wcorreia.place@suzano.com.br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t-BR" dirty="0" smtClean="0"/>
              <a:t>(11) 97637580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padrão - Place - Uso público.r.03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107</Words>
  <Application>Microsoft Office PowerPoint</Application>
  <PresentationFormat>Apresentação na tela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Slide padrão - Place - Uso público.r.03</vt:lpstr>
      <vt:lpstr>Apresentação do PowerPoint</vt:lpstr>
      <vt:lpstr>O CARA DA MANUTENÇÃO</vt:lpstr>
      <vt:lpstr>O CARA DA MANUTENÇÃO</vt:lpstr>
      <vt:lpstr>O CARA DA MANUTENÇÃO</vt:lpstr>
      <vt:lpstr>O CARA DA MANUTENÇÃO</vt:lpstr>
      <vt:lpstr>O CARA DA MANUTENÇÃO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"Heitor Henrique Pinholato" &lt;hpinholato@place.com.br&gt;</dc:creator>
  <cp:lastModifiedBy>Wellington Bastos Correia</cp:lastModifiedBy>
  <cp:revision>22</cp:revision>
  <dcterms:created xsi:type="dcterms:W3CDTF">2011-07-27T00:14:45Z</dcterms:created>
  <dcterms:modified xsi:type="dcterms:W3CDTF">2011-11-03T13:59:44Z</dcterms:modified>
</cp:coreProperties>
</file>